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1" r:id="rId3"/>
    <p:sldMasterId id="2147483693" r:id="rId4"/>
  </p:sldMasterIdLst>
  <p:notesMasterIdLst>
    <p:notesMasterId r:id="rId11"/>
  </p:notesMasterIdLst>
  <p:sldIdLst>
    <p:sldId id="256" r:id="rId5"/>
    <p:sldId id="263" r:id="rId6"/>
    <p:sldId id="257" r:id="rId7"/>
    <p:sldId id="260" r:id="rId8"/>
    <p:sldId id="261" r:id="rId9"/>
    <p:sldId id="264" r:id="rId1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91" d="100"/>
          <a:sy n="91" d="100"/>
        </p:scale>
        <p:origin x="79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slideMaster" Target="slideMasters/slideMaster2.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09F668-A0F7-4B84-AD1D-93140781A3EB}" type="datetimeFigureOut">
              <a:rPr lang="zh-CN" altLang="en-US" smtClean="0"/>
              <a:t>2018/3/16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9F5193-2806-4C47-BE56-D1A8E3727538}" type="slidenum">
              <a:rPr lang="zh-CN" altLang="en-US" smtClean="0"/>
              <a:t>‹#›</a:t>
            </a:fld>
            <a:endParaRPr lang="zh-CN" altLang="en-US"/>
          </a:p>
        </p:txBody>
      </p:sp>
    </p:spTree>
    <p:extLst>
      <p:ext uri="{BB962C8B-B14F-4D97-AF65-F5344CB8AC3E}">
        <p14:creationId xmlns:p14="http://schemas.microsoft.com/office/powerpoint/2010/main" val="20311269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69F5193-2806-4C47-BE56-D1A8E3727538}" type="slidenum">
              <a:rPr lang="zh-CN" altLang="en-US" smtClean="0"/>
              <a:t>1</a:t>
            </a:fld>
            <a:endParaRPr lang="zh-CN" altLang="en-US"/>
          </a:p>
        </p:txBody>
      </p:sp>
    </p:spTree>
    <p:extLst>
      <p:ext uri="{BB962C8B-B14F-4D97-AF65-F5344CB8AC3E}">
        <p14:creationId xmlns:p14="http://schemas.microsoft.com/office/powerpoint/2010/main" val="2925110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69F5193-2806-4C47-BE56-D1A8E3727538}" type="slidenum">
              <a:rPr lang="zh-CN" altLang="en-US" smtClean="0"/>
              <a:t>2</a:t>
            </a:fld>
            <a:endParaRPr lang="zh-CN" altLang="en-US"/>
          </a:p>
        </p:txBody>
      </p:sp>
    </p:spTree>
    <p:extLst>
      <p:ext uri="{BB962C8B-B14F-4D97-AF65-F5344CB8AC3E}">
        <p14:creationId xmlns:p14="http://schemas.microsoft.com/office/powerpoint/2010/main" val="1621344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3588" y="1190625"/>
            <a:ext cx="5719762" cy="3216275"/>
          </a:xfrm>
        </p:spPr>
      </p:sp>
      <p:sp>
        <p:nvSpPr>
          <p:cNvPr id="3" name="Notes Placeholder 2"/>
          <p:cNvSpPr>
            <a:spLocks noGrp="1"/>
          </p:cNvSpPr>
          <p:nvPr>
            <p:ph type="body" idx="1"/>
          </p:nvPr>
        </p:nvSpPr>
        <p:spPr/>
        <p:txBody>
          <a:bodyPr/>
          <a:lstStyle/>
          <a:p>
            <a:pPr defTabSz="959605">
              <a:spcAft>
                <a:spcPts val="350"/>
              </a:spcAft>
              <a:defRPr/>
            </a:pPr>
            <a:endParaRPr lang="en-US" sz="1100" dirty="0"/>
          </a:p>
        </p:txBody>
      </p:sp>
      <p:sp>
        <p:nvSpPr>
          <p:cNvPr id="6" name="Date Placeholder 5"/>
          <p:cNvSpPr>
            <a:spLocks noGrp="1"/>
          </p:cNvSpPr>
          <p:nvPr>
            <p:ph type="dt" idx="12"/>
          </p:nvPr>
        </p:nvSpPr>
        <p:spPr/>
        <p:txBody>
          <a:bodyPr/>
          <a:lstStyle/>
          <a:p>
            <a:pPr marL="0" marR="0" lvl="0" indent="0" algn="r" defTabSz="97783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77837" rtl="0" eaLnBrk="1" fontAlgn="auto" latinLnBrk="0" hangingPunct="1">
                <a:lnSpc>
                  <a:spcPct val="100000"/>
                </a:lnSpc>
                <a:spcBef>
                  <a:spcPts val="0"/>
                </a:spcBef>
                <a:spcAft>
                  <a:spcPts val="0"/>
                </a:spcAft>
                <a:buClrTx/>
                <a:buSzTx/>
                <a:buFontTx/>
                <a:buNone/>
                <a:tabLst/>
                <a:defRPr/>
              </a:pPr>
              <a:t>3/16/2018 2:47 PM</a:t>
            </a:fld>
            <a:endParaRPr kumimoji="0" lang="en-US" sz="19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3517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Xiaomin</a:t>
            </a:r>
            <a:endParaRPr lang="zh-CN" altLang="en-US" dirty="0"/>
          </a:p>
        </p:txBody>
      </p:sp>
    </p:spTree>
    <p:extLst>
      <p:ext uri="{BB962C8B-B14F-4D97-AF65-F5344CB8AC3E}">
        <p14:creationId xmlns:p14="http://schemas.microsoft.com/office/powerpoint/2010/main" val="3332854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925274-1C6B-4C1D-AEE5-C6E1C33E8E4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45090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9F5193-2806-4C47-BE56-D1A8E372753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10233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19F44B-8205-4726-AEAC-68201756571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4E2A30C-D615-4774-8B13-1061FBD361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EE1D1A7-42EC-495D-B5BF-AF8839FB6B5C}"/>
              </a:ext>
            </a:extLst>
          </p:cNvPr>
          <p:cNvSpPr>
            <a:spLocks noGrp="1"/>
          </p:cNvSpPr>
          <p:nvPr>
            <p:ph type="dt" sz="half" idx="10"/>
          </p:nvPr>
        </p:nvSpPr>
        <p:spPr/>
        <p:txBody>
          <a:bodyPr/>
          <a:lstStyle/>
          <a:p>
            <a:fld id="{C10B9E24-4F1F-42C7-88D7-9442925449C2}" type="datetimeFigureOut">
              <a:rPr lang="zh-CN" altLang="en-US" smtClean="0"/>
              <a:t>2018/3/16</a:t>
            </a:fld>
            <a:endParaRPr lang="zh-CN" altLang="en-US"/>
          </a:p>
        </p:txBody>
      </p:sp>
      <p:sp>
        <p:nvSpPr>
          <p:cNvPr id="5" name="页脚占位符 4">
            <a:extLst>
              <a:ext uri="{FF2B5EF4-FFF2-40B4-BE49-F238E27FC236}">
                <a16:creationId xmlns:a16="http://schemas.microsoft.com/office/drawing/2014/main" id="{BB2A2661-A764-4ACE-AC4A-1842A457271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D0FD854-9533-43C7-80B0-43777AB1B1C7}"/>
              </a:ext>
            </a:extLst>
          </p:cNvPr>
          <p:cNvSpPr>
            <a:spLocks noGrp="1"/>
          </p:cNvSpPr>
          <p:nvPr>
            <p:ph type="sldNum" sz="quarter" idx="12"/>
          </p:nvPr>
        </p:nvSpPr>
        <p:spPr/>
        <p:txBody>
          <a:bodyPr/>
          <a:lstStyle/>
          <a:p>
            <a:fld id="{50C2190B-794B-47D5-82B0-629C22A2C4E2}" type="slidenum">
              <a:rPr lang="zh-CN" altLang="en-US" smtClean="0"/>
              <a:t>‹#›</a:t>
            </a:fld>
            <a:endParaRPr lang="zh-CN" altLang="en-US"/>
          </a:p>
        </p:txBody>
      </p:sp>
    </p:spTree>
    <p:extLst>
      <p:ext uri="{BB962C8B-B14F-4D97-AF65-F5344CB8AC3E}">
        <p14:creationId xmlns:p14="http://schemas.microsoft.com/office/powerpoint/2010/main" val="1271526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911C5F-AABE-4BE2-B6B3-871D5FFEE3D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CEEF510-2373-4956-8E74-A07B7CA033AD}"/>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0844DC5-1723-4BCE-9001-AA81C05114CA}"/>
              </a:ext>
            </a:extLst>
          </p:cNvPr>
          <p:cNvSpPr>
            <a:spLocks noGrp="1"/>
          </p:cNvSpPr>
          <p:nvPr>
            <p:ph type="dt" sz="half" idx="10"/>
          </p:nvPr>
        </p:nvSpPr>
        <p:spPr/>
        <p:txBody>
          <a:bodyPr/>
          <a:lstStyle/>
          <a:p>
            <a:fld id="{C10B9E24-4F1F-42C7-88D7-9442925449C2}" type="datetimeFigureOut">
              <a:rPr lang="zh-CN" altLang="en-US" smtClean="0"/>
              <a:t>2018/3/16</a:t>
            </a:fld>
            <a:endParaRPr lang="zh-CN" altLang="en-US"/>
          </a:p>
        </p:txBody>
      </p:sp>
      <p:sp>
        <p:nvSpPr>
          <p:cNvPr id="5" name="页脚占位符 4">
            <a:extLst>
              <a:ext uri="{FF2B5EF4-FFF2-40B4-BE49-F238E27FC236}">
                <a16:creationId xmlns:a16="http://schemas.microsoft.com/office/drawing/2014/main" id="{5858BD7F-9CBA-4046-8833-A16FF0FF982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9E59F1F-D807-4B40-860F-C43918AA1731}"/>
              </a:ext>
            </a:extLst>
          </p:cNvPr>
          <p:cNvSpPr>
            <a:spLocks noGrp="1"/>
          </p:cNvSpPr>
          <p:nvPr>
            <p:ph type="sldNum" sz="quarter" idx="12"/>
          </p:nvPr>
        </p:nvSpPr>
        <p:spPr/>
        <p:txBody>
          <a:bodyPr/>
          <a:lstStyle/>
          <a:p>
            <a:fld id="{50C2190B-794B-47D5-82B0-629C22A2C4E2}" type="slidenum">
              <a:rPr lang="zh-CN" altLang="en-US" smtClean="0"/>
              <a:t>‹#›</a:t>
            </a:fld>
            <a:endParaRPr lang="zh-CN" altLang="en-US"/>
          </a:p>
        </p:txBody>
      </p:sp>
    </p:spTree>
    <p:extLst>
      <p:ext uri="{BB962C8B-B14F-4D97-AF65-F5344CB8AC3E}">
        <p14:creationId xmlns:p14="http://schemas.microsoft.com/office/powerpoint/2010/main" val="2401939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EDFDC8A-4120-4426-822A-A11CF0A852E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149E5E-F709-451F-93D5-622DF34141DD}"/>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F64D8E8-21F5-4A77-BA79-1287DB6CA956}"/>
              </a:ext>
            </a:extLst>
          </p:cNvPr>
          <p:cNvSpPr>
            <a:spLocks noGrp="1"/>
          </p:cNvSpPr>
          <p:nvPr>
            <p:ph type="dt" sz="half" idx="10"/>
          </p:nvPr>
        </p:nvSpPr>
        <p:spPr/>
        <p:txBody>
          <a:bodyPr/>
          <a:lstStyle/>
          <a:p>
            <a:fld id="{C10B9E24-4F1F-42C7-88D7-9442925449C2}" type="datetimeFigureOut">
              <a:rPr lang="zh-CN" altLang="en-US" smtClean="0"/>
              <a:t>2018/3/16</a:t>
            </a:fld>
            <a:endParaRPr lang="zh-CN" altLang="en-US"/>
          </a:p>
        </p:txBody>
      </p:sp>
      <p:sp>
        <p:nvSpPr>
          <p:cNvPr id="5" name="页脚占位符 4">
            <a:extLst>
              <a:ext uri="{FF2B5EF4-FFF2-40B4-BE49-F238E27FC236}">
                <a16:creationId xmlns:a16="http://schemas.microsoft.com/office/drawing/2014/main" id="{30AB9000-258F-4D69-AC95-0D279137159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435B02-978B-4421-9D21-974E4CC6D489}"/>
              </a:ext>
            </a:extLst>
          </p:cNvPr>
          <p:cNvSpPr>
            <a:spLocks noGrp="1"/>
          </p:cNvSpPr>
          <p:nvPr>
            <p:ph type="sldNum" sz="quarter" idx="12"/>
          </p:nvPr>
        </p:nvSpPr>
        <p:spPr/>
        <p:txBody>
          <a:bodyPr/>
          <a:lstStyle/>
          <a:p>
            <a:fld id="{50C2190B-794B-47D5-82B0-629C22A2C4E2}" type="slidenum">
              <a:rPr lang="zh-CN" altLang="en-US" smtClean="0"/>
              <a:t>‹#›</a:t>
            </a:fld>
            <a:endParaRPr lang="zh-CN" altLang="en-US"/>
          </a:p>
        </p:txBody>
      </p:sp>
    </p:spTree>
    <p:extLst>
      <p:ext uri="{BB962C8B-B14F-4D97-AF65-F5344CB8AC3E}">
        <p14:creationId xmlns:p14="http://schemas.microsoft.com/office/powerpoint/2010/main" val="2884796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5462884"/>
          </a:xfrm>
          <a:prstGeom prst="rect">
            <a:avLst/>
          </a:prstGeom>
        </p:spPr>
      </p:pic>
      <p:sp>
        <p:nvSpPr>
          <p:cNvPr id="8" name="Rectangle 7"/>
          <p:cNvSpPr/>
          <p:nvPr userDrawn="1"/>
        </p:nvSpPr>
        <p:spPr bwMode="auto">
          <a:xfrm>
            <a:off x="1648" y="4863467"/>
            <a:ext cx="12190352" cy="1994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1633" y="5253375"/>
            <a:ext cx="2596555" cy="1146975"/>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1632" y="470066"/>
            <a:ext cx="1423303" cy="303612"/>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599824" y="4863467"/>
            <a:ext cx="4592176" cy="1994533"/>
          </a:xfrm>
          <a:prstGeom prst="rect">
            <a:avLst/>
          </a:prstGeom>
        </p:spPr>
      </p:pic>
    </p:spTree>
    <p:extLst>
      <p:ext uri="{BB962C8B-B14F-4D97-AF65-F5344CB8AC3E}">
        <p14:creationId xmlns:p14="http://schemas.microsoft.com/office/powerpoint/2010/main" val="12067374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599824" y="4985515"/>
            <a:ext cx="4592176" cy="1872486"/>
          </a:xfrm>
          <a:prstGeom prst="rect">
            <a:avLst/>
          </a:prstGeom>
        </p:spPr>
      </p:pic>
      <p:sp>
        <p:nvSpPr>
          <p:cNvPr id="8" name="Text Placeholder 3"/>
          <p:cNvSpPr>
            <a:spLocks noGrp="1"/>
          </p:cNvSpPr>
          <p:nvPr>
            <p:ph type="body" sz="quarter" idx="15" hasCustomPrompt="1"/>
          </p:nvPr>
        </p:nvSpPr>
        <p:spPr>
          <a:xfrm>
            <a:off x="9233488" y="291069"/>
            <a:ext cx="2689274" cy="452654"/>
          </a:xfrm>
        </p:spPr>
        <p:txBody>
          <a:bodyPr/>
          <a:lstStyle>
            <a:lvl1pPr marL="0" marR="0" indent="0" algn="r"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0" baseline="0" dirty="0">
                <a:gradFill>
                  <a:gsLst>
                    <a:gs pos="1250">
                      <a:schemeClr val="tx1"/>
                    </a:gs>
                    <a:gs pos="100000">
                      <a:schemeClr val="tx1"/>
                    </a:gs>
                  </a:gsLst>
                  <a:lin ang="5400000" scaled="0"/>
                </a:gradFill>
                <a:latin typeface="+mn-lt"/>
                <a:ea typeface="+mn-ea"/>
                <a:cs typeface="+mn-cs"/>
              </a:defRPr>
            </a:lvl1pPr>
          </a:lstStyle>
          <a:p>
            <a:pPr lvl="0"/>
            <a:r>
              <a:rPr lang="en-US"/>
              <a:t>Session Code</a:t>
            </a:r>
          </a:p>
        </p:txBody>
      </p:sp>
      <p:sp>
        <p:nvSpPr>
          <p:cNvPr id="4" name="Rectangle 3"/>
          <p:cNvSpPr/>
          <p:nvPr userDrawn="1"/>
        </p:nvSpPr>
        <p:spPr>
          <a:xfrm>
            <a:off x="277180" y="5923422"/>
            <a:ext cx="1601979" cy="651821"/>
          </a:xfrm>
          <a:prstGeom prst="rect">
            <a:avLst/>
          </a:prstGeom>
        </p:spPr>
        <p:txBody>
          <a:bodyPr wrap="none" lIns="179285" tIns="143428" rIns="179285" bIns="143428">
            <a:spAutoFit/>
          </a:bodyPr>
          <a:lstStyle/>
          <a:p>
            <a:r>
              <a:rPr lang="en-US" sz="2353">
                <a:gradFill>
                  <a:gsLst>
                    <a:gs pos="2597">
                      <a:schemeClr val="tx1"/>
                    </a:gs>
                    <a:gs pos="18182">
                      <a:schemeClr val="tx1"/>
                    </a:gs>
                  </a:gsLst>
                  <a:lin ang="5400000" scaled="1"/>
                </a:gradFill>
              </a:rPr>
              <a:t>#</a:t>
            </a:r>
            <a:r>
              <a:rPr lang="en-US" sz="2353" err="1">
                <a:gradFill>
                  <a:gsLst>
                    <a:gs pos="2597">
                      <a:schemeClr val="tx1"/>
                    </a:gs>
                    <a:gs pos="18182">
                      <a:schemeClr val="tx1"/>
                    </a:gs>
                  </a:gsLst>
                  <a:lin ang="5400000" scaled="1"/>
                </a:gradFill>
              </a:rPr>
              <a:t>MSBuild</a:t>
            </a:r>
            <a:endParaRPr lang="en-US" sz="2353">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3720553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3506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0401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35983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002930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1676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9013473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E92CFD-525F-4C84-9DA7-E69D6C82FCB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6A67179-B06F-4A6F-8C71-9B2D71005B4F}"/>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2C15DB2-243A-4683-8B67-FB1614D1E31F}"/>
              </a:ext>
            </a:extLst>
          </p:cNvPr>
          <p:cNvSpPr>
            <a:spLocks noGrp="1"/>
          </p:cNvSpPr>
          <p:nvPr>
            <p:ph type="dt" sz="half" idx="10"/>
          </p:nvPr>
        </p:nvSpPr>
        <p:spPr/>
        <p:txBody>
          <a:bodyPr/>
          <a:lstStyle/>
          <a:p>
            <a:fld id="{C10B9E24-4F1F-42C7-88D7-9442925449C2}" type="datetimeFigureOut">
              <a:rPr lang="zh-CN" altLang="en-US" smtClean="0"/>
              <a:t>2018/3/16</a:t>
            </a:fld>
            <a:endParaRPr lang="zh-CN" altLang="en-US"/>
          </a:p>
        </p:txBody>
      </p:sp>
      <p:sp>
        <p:nvSpPr>
          <p:cNvPr id="5" name="页脚占位符 4">
            <a:extLst>
              <a:ext uri="{FF2B5EF4-FFF2-40B4-BE49-F238E27FC236}">
                <a16:creationId xmlns:a16="http://schemas.microsoft.com/office/drawing/2014/main" id="{803A302E-8456-4F5F-94F0-E71BB6884B4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75A4591-DC37-49F3-AFE4-D50B575B5D05}"/>
              </a:ext>
            </a:extLst>
          </p:cNvPr>
          <p:cNvSpPr>
            <a:spLocks noGrp="1"/>
          </p:cNvSpPr>
          <p:nvPr>
            <p:ph type="sldNum" sz="quarter" idx="12"/>
          </p:nvPr>
        </p:nvSpPr>
        <p:spPr/>
        <p:txBody>
          <a:bodyPr/>
          <a:lstStyle/>
          <a:p>
            <a:fld id="{50C2190B-794B-47D5-82B0-629C22A2C4E2}" type="slidenum">
              <a:rPr lang="zh-CN" altLang="en-US" smtClean="0"/>
              <a:t>‹#›</a:t>
            </a:fld>
            <a:endParaRPr lang="zh-CN" altLang="en-US"/>
          </a:p>
        </p:txBody>
      </p:sp>
    </p:spTree>
    <p:extLst>
      <p:ext uri="{BB962C8B-B14F-4D97-AF65-F5344CB8AC3E}">
        <p14:creationId xmlns:p14="http://schemas.microsoft.com/office/powerpoint/2010/main" val="9918509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82490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26720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359600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49109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390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236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18441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3423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108850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253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AF199F-4F08-4343-925B-9395E372F99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973EBA-CF02-4A66-A9E5-2851E926CD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23761D2C-4BBA-4A45-A7DC-3036BFB33949}"/>
              </a:ext>
            </a:extLst>
          </p:cNvPr>
          <p:cNvSpPr>
            <a:spLocks noGrp="1"/>
          </p:cNvSpPr>
          <p:nvPr>
            <p:ph type="dt" sz="half" idx="10"/>
          </p:nvPr>
        </p:nvSpPr>
        <p:spPr/>
        <p:txBody>
          <a:bodyPr/>
          <a:lstStyle/>
          <a:p>
            <a:fld id="{C10B9E24-4F1F-42C7-88D7-9442925449C2}" type="datetimeFigureOut">
              <a:rPr lang="zh-CN" altLang="en-US" smtClean="0"/>
              <a:t>2018/3/16</a:t>
            </a:fld>
            <a:endParaRPr lang="zh-CN" altLang="en-US"/>
          </a:p>
        </p:txBody>
      </p:sp>
      <p:sp>
        <p:nvSpPr>
          <p:cNvPr id="5" name="页脚占位符 4">
            <a:extLst>
              <a:ext uri="{FF2B5EF4-FFF2-40B4-BE49-F238E27FC236}">
                <a16:creationId xmlns:a16="http://schemas.microsoft.com/office/drawing/2014/main" id="{74EB70B2-A512-43CF-823E-1391183F43C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DDC1F1D-788E-40BB-930D-524B0CD24773}"/>
              </a:ext>
            </a:extLst>
          </p:cNvPr>
          <p:cNvSpPr>
            <a:spLocks noGrp="1"/>
          </p:cNvSpPr>
          <p:nvPr>
            <p:ph type="sldNum" sz="quarter" idx="12"/>
          </p:nvPr>
        </p:nvSpPr>
        <p:spPr/>
        <p:txBody>
          <a:bodyPr/>
          <a:lstStyle/>
          <a:p>
            <a:fld id="{50C2190B-794B-47D5-82B0-629C22A2C4E2}" type="slidenum">
              <a:rPr lang="zh-CN" altLang="en-US" smtClean="0"/>
              <a:t>‹#›</a:t>
            </a:fld>
            <a:endParaRPr lang="zh-CN" altLang="en-US"/>
          </a:p>
        </p:txBody>
      </p:sp>
    </p:spTree>
    <p:extLst>
      <p:ext uri="{BB962C8B-B14F-4D97-AF65-F5344CB8AC3E}">
        <p14:creationId xmlns:p14="http://schemas.microsoft.com/office/powerpoint/2010/main" val="12713175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_Title Only">
    <p:bg bwMode="gray">
      <p:bgPr>
        <a:solidFill>
          <a:srgbClr val="DE59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168235"/>
            <a:ext cx="11655842" cy="944909"/>
          </a:xfrm>
        </p:spPr>
        <p:txBody>
          <a:bodyPr anchor="b" anchorCtr="0"/>
          <a:lstStyle>
            <a:lvl1pPr>
              <a:defRPr sz="3000" cap="all" baseline="0">
                <a:solidFill>
                  <a:schemeClr val="bg1"/>
                </a:solidFill>
              </a:defRPr>
            </a:lvl1pPr>
          </a:lstStyle>
          <a:p>
            <a:r>
              <a:rPr lang="en-US"/>
              <a:t>Click to edit Master title style</a:t>
            </a:r>
          </a:p>
        </p:txBody>
      </p:sp>
      <p:sp>
        <p:nvSpPr>
          <p:cNvPr id="8" name="Picture Placeholder 7"/>
          <p:cNvSpPr>
            <a:spLocks noGrp="1"/>
          </p:cNvSpPr>
          <p:nvPr>
            <p:ph type="pic" sz="quarter" idx="10"/>
          </p:nvPr>
        </p:nvSpPr>
        <p:spPr>
          <a:xfrm>
            <a:off x="0" y="1172793"/>
            <a:ext cx="12192000" cy="669927"/>
          </a:xfrm>
        </p:spPr>
        <p:txBody>
          <a:bodyPr/>
          <a:lstStyle/>
          <a:p>
            <a:endParaRPr lang="en-US"/>
          </a:p>
        </p:txBody>
      </p:sp>
    </p:spTree>
    <p:extLst>
      <p:ext uri="{BB962C8B-B14F-4D97-AF65-F5344CB8AC3E}">
        <p14:creationId xmlns:p14="http://schemas.microsoft.com/office/powerpoint/2010/main" val="174631503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5_Title Only">
    <p:bg bwMode="gray">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68927" y="168235"/>
            <a:ext cx="11655842" cy="944909"/>
          </a:xfrm>
        </p:spPr>
        <p:txBody>
          <a:bodyPr anchor="b" anchorCtr="0"/>
          <a:lstStyle>
            <a:lvl1pPr>
              <a:defRPr sz="3000" cap="all" baseline="0">
                <a:solidFill>
                  <a:schemeClr val="bg1"/>
                </a:solidFill>
              </a:defRPr>
            </a:lvl1pPr>
          </a:lstStyle>
          <a:p>
            <a:r>
              <a:rPr lang="en-US"/>
              <a:t>Click to edit Master title style</a:t>
            </a:r>
          </a:p>
        </p:txBody>
      </p:sp>
      <p:sp>
        <p:nvSpPr>
          <p:cNvPr id="8" name="Picture Placeholder 7"/>
          <p:cNvSpPr>
            <a:spLocks noGrp="1"/>
          </p:cNvSpPr>
          <p:nvPr>
            <p:ph type="pic" sz="quarter" idx="10"/>
          </p:nvPr>
        </p:nvSpPr>
        <p:spPr>
          <a:xfrm>
            <a:off x="0" y="1172793"/>
            <a:ext cx="12192000" cy="669927"/>
          </a:xfrm>
        </p:spPr>
        <p:txBody>
          <a:bodyPr/>
          <a:lstStyle/>
          <a:p>
            <a:endParaRPr lang="en-US"/>
          </a:p>
        </p:txBody>
      </p:sp>
    </p:spTree>
    <p:extLst>
      <p:ext uri="{BB962C8B-B14F-4D97-AF65-F5344CB8AC3E}">
        <p14:creationId xmlns:p14="http://schemas.microsoft.com/office/powerpoint/2010/main" val="298951705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80197438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80863113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52735387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405823952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34639463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
        <p:nvSpPr>
          <p:cNvPr id="3"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45598636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
        <p:nvSpPr>
          <p:cNvPr id="3" name="TextBox 7"/>
          <p:cNvSpPr txBox="1"/>
          <p:nvPr userDrawn="1"/>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67965024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6349525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188D14-80DA-4181-8B4D-C910B69D60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AA3FA7-326C-4B75-A75E-2007FB6764E2}"/>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84209A94-80A0-41C9-9D2D-0D6CE116A352}"/>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0A040984-7EF0-4F2E-A8CE-CFE083D804D4}"/>
              </a:ext>
            </a:extLst>
          </p:cNvPr>
          <p:cNvSpPr>
            <a:spLocks noGrp="1"/>
          </p:cNvSpPr>
          <p:nvPr>
            <p:ph type="dt" sz="half" idx="10"/>
          </p:nvPr>
        </p:nvSpPr>
        <p:spPr/>
        <p:txBody>
          <a:bodyPr/>
          <a:lstStyle/>
          <a:p>
            <a:fld id="{C10B9E24-4F1F-42C7-88D7-9442925449C2}" type="datetimeFigureOut">
              <a:rPr lang="zh-CN" altLang="en-US" smtClean="0"/>
              <a:t>2018/3/16</a:t>
            </a:fld>
            <a:endParaRPr lang="zh-CN" altLang="en-US"/>
          </a:p>
        </p:txBody>
      </p:sp>
      <p:sp>
        <p:nvSpPr>
          <p:cNvPr id="6" name="页脚占位符 5">
            <a:extLst>
              <a:ext uri="{FF2B5EF4-FFF2-40B4-BE49-F238E27FC236}">
                <a16:creationId xmlns:a16="http://schemas.microsoft.com/office/drawing/2014/main" id="{64581E60-B1B1-44C3-9312-74CED02F2A2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F8AA557-61A4-46E1-ADC8-C11A4E838AFB}"/>
              </a:ext>
            </a:extLst>
          </p:cNvPr>
          <p:cNvSpPr>
            <a:spLocks noGrp="1"/>
          </p:cNvSpPr>
          <p:nvPr>
            <p:ph type="sldNum" sz="quarter" idx="12"/>
          </p:nvPr>
        </p:nvSpPr>
        <p:spPr/>
        <p:txBody>
          <a:bodyPr/>
          <a:lstStyle/>
          <a:p>
            <a:fld id="{50C2190B-794B-47D5-82B0-629C22A2C4E2}" type="slidenum">
              <a:rPr lang="zh-CN" altLang="en-US" smtClean="0"/>
              <a:t>‹#›</a:t>
            </a:fld>
            <a:endParaRPr lang="zh-CN" altLang="en-US"/>
          </a:p>
        </p:txBody>
      </p:sp>
    </p:spTree>
    <p:extLst>
      <p:ext uri="{BB962C8B-B14F-4D97-AF65-F5344CB8AC3E}">
        <p14:creationId xmlns:p14="http://schemas.microsoft.com/office/powerpoint/2010/main" val="208920404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89138933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400012209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411528207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Walki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640" t="10375" r="11903" b="15815"/>
          <a:stretch/>
        </p:blipFill>
        <p:spPr>
          <a:xfrm>
            <a:off x="0" y="0"/>
            <a:ext cx="12191377" cy="6858623"/>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invGray">
          <a:xfrm>
            <a:off x="0" y="0"/>
            <a:ext cx="12191377" cy="6858623"/>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95412"/>
            <a:ext cx="6276530" cy="1772525"/>
          </a:xfrm>
          <a:noFill/>
        </p:spPr>
        <p:txBody>
          <a:bodyPr lIns="146304" tIns="91440" rIns="146304" bIns="91440" anchor="t" anchorCtr="0"/>
          <a:lstStyle>
            <a:lvl1pPr>
              <a:defRPr sz="5294" spc="-98" baseline="0">
                <a:gradFill>
                  <a:gsLst>
                    <a:gs pos="84066">
                      <a:srgbClr val="FFFFFF"/>
                    </a:gs>
                    <a:gs pos="57576">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9239" y="3877277"/>
            <a:ext cx="6276530" cy="1677043"/>
          </a:xfrm>
        </p:spPr>
        <p:txBody>
          <a:bodyPr tIns="109728" bIns="109728">
            <a:noAutofit/>
          </a:bodyPr>
          <a:lstStyle>
            <a:lvl1pPr marL="0" indent="0">
              <a:spcBef>
                <a:spcPts val="0"/>
              </a:spcBef>
              <a:buNone/>
              <a:defRPr sz="2353" baseline="0">
                <a:gradFill>
                  <a:gsLst>
                    <a:gs pos="84066">
                      <a:srgbClr val="FFFFFF"/>
                    </a:gs>
                    <a:gs pos="57576">
                      <a:srgbClr val="FFFFFF"/>
                    </a:gs>
                  </a:gsLst>
                  <a:lin ang="5400000" scaled="0"/>
                </a:gradFill>
                <a:latin typeface="+mn-lt"/>
              </a:defRPr>
            </a:lvl1pPr>
          </a:lstStyle>
          <a:p>
            <a:pPr lvl="0"/>
            <a:r>
              <a:rPr lang="en-US" dirty="0"/>
              <a:t>Presenter | Date</a:t>
            </a:r>
          </a:p>
        </p:txBody>
      </p:sp>
      <p:pic>
        <p:nvPicPr>
          <p:cNvPr id="8" name="Picture 7" hidden="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White">
          <a:xfrm>
            <a:off x="448585" y="6122089"/>
            <a:ext cx="1254995" cy="267709"/>
          </a:xfrm>
          <a:prstGeom prst="rect">
            <a:avLst/>
          </a:prstGeom>
        </p:spPr>
      </p:pic>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48586" y="6073351"/>
            <a:ext cx="1434641" cy="314582"/>
          </a:xfrm>
          <a:prstGeom prst="rect">
            <a:avLst/>
          </a:prstGeom>
        </p:spPr>
      </p:pic>
    </p:spTree>
    <p:extLst>
      <p:ext uri="{BB962C8B-B14F-4D97-AF65-F5344CB8AC3E}">
        <p14:creationId xmlns:p14="http://schemas.microsoft.com/office/powerpoint/2010/main" val="1023163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Walki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9260" t="21052" r="16640" b="16410"/>
          <a:stretch/>
        </p:blipFill>
        <p:spPr>
          <a:xfrm>
            <a:off x="0" y="0"/>
            <a:ext cx="12191377" cy="6858623"/>
          </a:xfrm>
          <a:prstGeom prst="rect">
            <a:avLst/>
          </a:prstGeom>
        </p:spPr>
      </p:pic>
      <p:sp>
        <p:nvSpPr>
          <p:cNvPr id="10" name="Rectangle 9"/>
          <p:cNvSpPr/>
          <p:nvPr userDrawn="1"/>
        </p:nvSpPr>
        <p:spPr bwMode="gray">
          <a:xfrm>
            <a:off x="0" y="0"/>
            <a:ext cx="12191377" cy="6858623"/>
          </a:xfrm>
          <a:prstGeom prst="rect">
            <a:avLst/>
          </a:pr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92768"/>
            <a:ext cx="6276530" cy="878621"/>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7683" y="3003449"/>
            <a:ext cx="6276530" cy="717249"/>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latin typeface="+mn-lt"/>
              </a:defRPr>
            </a:lvl1pPr>
          </a:lstStyle>
          <a:p>
            <a:pPr lvl="0"/>
            <a:r>
              <a:rPr lang="en-US" dirty="0"/>
              <a:t>City | Date</a:t>
            </a:r>
          </a:p>
        </p:txBody>
      </p:sp>
      <p:pic>
        <p:nvPicPr>
          <p:cNvPr id="8" name="Picture 7" hidden="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White">
          <a:xfrm>
            <a:off x="448585" y="6122089"/>
            <a:ext cx="1254995" cy="267709"/>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48586" y="6073351"/>
            <a:ext cx="1434641" cy="314582"/>
          </a:xfrm>
          <a:prstGeom prst="rect">
            <a:avLst/>
          </a:prstGeom>
        </p:spPr>
      </p:pic>
    </p:spTree>
    <p:extLst>
      <p:ext uri="{BB962C8B-B14F-4D97-AF65-F5344CB8AC3E}">
        <p14:creationId xmlns:p14="http://schemas.microsoft.com/office/powerpoint/2010/main" val="3401153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96492"/>
            <a:ext cx="6276530" cy="1793104"/>
          </a:xfrm>
          <a:noFill/>
        </p:spPr>
        <p:txBody>
          <a:bodyPr lIns="146304" tIns="91440" rIns="146304" bIns="91440" anchor="t" anchorCtr="0"/>
          <a:lstStyle>
            <a:lvl1pPr>
              <a:defRPr sz="5294" b="1" spc="-98" baseline="0">
                <a:gradFill>
                  <a:gsLst>
                    <a:gs pos="57576">
                      <a:srgbClr val="FFFFFF"/>
                    </a:gs>
                    <a:gs pos="35000">
                      <a:srgbClr val="FFFFFF"/>
                    </a:gs>
                  </a:gsLst>
                  <a:lin ang="5400000" scaled="0"/>
                </a:gradFill>
                <a:latin typeface="Segoe Pro" panose="020B0502040504020203" pitchFamily="34" charset="0"/>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7" name="Picture 6"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48585" y="6122089"/>
            <a:ext cx="1254995" cy="267709"/>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48586" y="6073351"/>
            <a:ext cx="1434641" cy="314582"/>
          </a:xfrm>
          <a:prstGeom prst="rect">
            <a:avLst/>
          </a:prstGeom>
        </p:spPr>
      </p:pic>
      <p:sp>
        <p:nvSpPr>
          <p:cNvPr id="8" name="Content Placeholder 5"/>
          <p:cNvSpPr>
            <a:spLocks noGrp="1"/>
          </p:cNvSpPr>
          <p:nvPr>
            <p:ph sz="quarter" idx="11"/>
          </p:nvPr>
        </p:nvSpPr>
        <p:spPr>
          <a:xfrm>
            <a:off x="269239" y="291069"/>
            <a:ext cx="4165705" cy="425495"/>
          </a:xfrm>
        </p:spPr>
        <p:txBody>
          <a:bodyPr lIns="182880" rIns="182880"/>
          <a:lstStyle>
            <a:lvl1pPr marL="0" indent="0">
              <a:buNone/>
              <a:defRPr lang="en-US" sz="1765" kern="1200" spc="-98" baseline="0" dirty="0" smtClean="0">
                <a:gradFill>
                  <a:gsLst>
                    <a:gs pos="5556">
                      <a:schemeClr val="bg1"/>
                    </a:gs>
                    <a:gs pos="27000">
                      <a:schemeClr val="bg1"/>
                    </a:gs>
                  </a:gsLst>
                  <a:lin ang="0" scaled="0"/>
                </a:gradFill>
                <a:latin typeface="+mn-lt"/>
                <a:ea typeface="+mn-ea"/>
                <a:cs typeface="Segoe UI" panose="020B0502040204020203" pitchFamily="34" charset="0"/>
              </a:defRPr>
            </a:lvl1pPr>
          </a:lstStyle>
          <a:p>
            <a:pPr marL="0" marR="0" lvl="0" indent="0" algn="l" defTabSz="896364"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2" name="Footer Placeholder 1"/>
          <p:cNvSpPr>
            <a:spLocks noGrp="1"/>
          </p:cNvSpPr>
          <p:nvPr>
            <p:ph type="ftr" sz="quarter" idx="15"/>
          </p:nvPr>
        </p:nvSpPr>
        <p:spPr/>
        <p:txBody>
          <a:bodyPr/>
          <a:lstStyle>
            <a:lvl1pPr>
              <a:defRPr>
                <a:solidFill>
                  <a:schemeClr val="bg1"/>
                </a:solidFill>
              </a:defRPr>
            </a:lvl1pPr>
          </a:lstStyle>
          <a:p>
            <a:r>
              <a:rPr lang="en-US">
                <a:solidFill>
                  <a:srgbClr val="FFFFFF"/>
                </a:solidFill>
              </a:rPr>
              <a:t>Windows 10 Product Overview</a:t>
            </a:r>
            <a:endParaRPr lang="en-US" dirty="0">
              <a:solidFill>
                <a:srgbClr val="FFFFFF"/>
              </a:solidFill>
            </a:endParaRPr>
          </a:p>
        </p:txBody>
      </p:sp>
      <p:sp>
        <p:nvSpPr>
          <p:cNvPr id="4" name="Slide Number Placeholder 3"/>
          <p:cNvSpPr>
            <a:spLocks noGrp="1"/>
          </p:cNvSpPr>
          <p:nvPr>
            <p:ph type="sldNum" sz="quarter" idx="16"/>
          </p:nvPr>
        </p:nvSpPr>
        <p:spPr/>
        <p:txBody>
          <a:bodyPr/>
          <a:lstStyle>
            <a:lvl1pPr>
              <a:defRPr>
                <a:solidFill>
                  <a:schemeClr val="bg1"/>
                </a:solidFill>
              </a:defRPr>
            </a:lvl1pPr>
          </a:lstStyle>
          <a:p>
            <a:fld id="{6503E857-4F15-4ECA-BD4D-D22AAAB9E67A}"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630275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93526"/>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82880"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hidden="1"/>
          <p:cNvPicPr>
            <a:picLocks noChangeAspect="1"/>
          </p:cNvPicPr>
          <p:nvPr userDrawn="1"/>
        </p:nvPicPr>
        <p:blipFill>
          <a:blip r:embed="rId2"/>
          <a:stretch>
            <a:fillRect/>
          </a:stretch>
        </p:blipFill>
        <p:spPr>
          <a:xfrm>
            <a:off x="448585" y="6121376"/>
            <a:ext cx="1254995" cy="269134"/>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8586" y="6073351"/>
            <a:ext cx="1434641" cy="314582"/>
          </a:xfrm>
          <a:prstGeom prst="rect">
            <a:avLst/>
          </a:prstGeom>
        </p:spPr>
      </p:pic>
    </p:spTree>
    <p:extLst>
      <p:ext uri="{BB962C8B-B14F-4D97-AF65-F5344CB8AC3E}">
        <p14:creationId xmlns:p14="http://schemas.microsoft.com/office/powerpoint/2010/main" val="1271474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5"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410632573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Title &amp; 2-color Non-bulleted text">
    <p:spTree>
      <p:nvGrpSpPr>
        <p:cNvPr id="1" name=""/>
        <p:cNvGrpSpPr/>
        <p:nvPr/>
      </p:nvGrpSpPr>
      <p:grpSpPr>
        <a:xfrm>
          <a:off x="0" y="0"/>
          <a:ext cx="0" cy="0"/>
          <a:chOff x="0" y="0"/>
          <a:chExt cx="0" cy="0"/>
        </a:xfrm>
      </p:grpSpPr>
      <p:sp>
        <p:nvSpPr>
          <p:cNvPr id="10" name="Rectangle 9"/>
          <p:cNvSpPr/>
          <p:nvPr userDrawn="1"/>
        </p:nvSpPr>
        <p:spPr bwMode="auto">
          <a:xfrm>
            <a:off x="0" y="6387932"/>
            <a:ext cx="12192000" cy="4700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Footer Placeholder 2"/>
          <p:cNvSpPr>
            <a:spLocks noGrp="1"/>
          </p:cNvSpPr>
          <p:nvPr>
            <p:ph type="ftr" sz="quarter" idx="3"/>
          </p:nvPr>
        </p:nvSpPr>
        <p:spPr>
          <a:xfrm>
            <a:off x="268927" y="6483815"/>
            <a:ext cx="4114839" cy="364224"/>
          </a:xfrm>
          <a:prstGeom prst="rect">
            <a:avLst/>
          </a:prstGeom>
        </p:spPr>
        <p:txBody>
          <a:bodyPr vert="horz" lIns="182880" tIns="45720" rIns="182880" bIns="45720" rtlCol="0" anchor="ctr"/>
          <a:lstStyle>
            <a:lvl1pPr algn="l">
              <a:defRPr sz="980">
                <a:gradFill>
                  <a:gsLst>
                    <a:gs pos="0">
                      <a:srgbClr val="FFFFFF"/>
                    </a:gs>
                    <a:gs pos="100000">
                      <a:srgbClr val="FFFFFF"/>
                    </a:gs>
                  </a:gsLst>
                  <a:lin ang="5400000" scaled="0"/>
                </a:gradFill>
              </a:defRPr>
            </a:lvl1pPr>
          </a:lstStyle>
          <a:p>
            <a:r>
              <a:rPr lang="en-US" dirty="0"/>
              <a:t>Windows 10 Product Overview</a:t>
            </a:r>
          </a:p>
        </p:txBody>
      </p:sp>
      <p:sp>
        <p:nvSpPr>
          <p:cNvPr id="5" name="Slide Number Placeholder 5"/>
          <p:cNvSpPr>
            <a:spLocks noGrp="1"/>
          </p:cNvSpPr>
          <p:nvPr>
            <p:ph type="sldNum" sz="quarter" idx="4"/>
          </p:nvPr>
        </p:nvSpPr>
        <p:spPr>
          <a:xfrm>
            <a:off x="9170925" y="6483815"/>
            <a:ext cx="2742188" cy="364224"/>
          </a:xfrm>
          <a:prstGeom prst="rect">
            <a:avLst/>
          </a:prstGeom>
        </p:spPr>
        <p:txBody>
          <a:bodyPr vert="horz" lIns="182880" tIns="45720" rIns="182880" bIns="45720" rtlCol="0" anchor="ctr"/>
          <a:lstStyle>
            <a:lvl1pPr algn="r">
              <a:defRPr sz="980">
                <a:gradFill>
                  <a:gsLst>
                    <a:gs pos="0">
                      <a:srgbClr val="FFFFFF"/>
                    </a:gs>
                    <a:gs pos="100000">
                      <a:srgbClr val="FFFFFF"/>
                    </a:gs>
                  </a:gsLst>
                  <a:lin ang="5400000" scaled="0"/>
                </a:gradFill>
              </a:defRPr>
            </a:lvl1pPr>
          </a:lstStyle>
          <a:p>
            <a:fld id="{6503E857-4F15-4ECA-BD4D-D22AAAB9E67A}" type="slidenum">
              <a:rPr lang="en-US" smtClean="0"/>
              <a:pPr/>
              <a:t>‹#›</a:t>
            </a:fld>
            <a:endParaRPr lang="en-US" dirty="0"/>
          </a:p>
        </p:txBody>
      </p:sp>
      <p:sp>
        <p:nvSpPr>
          <p:cNvPr id="11" name="Title 1"/>
          <p:cNvSpPr>
            <a:spLocks noGrp="1"/>
          </p:cNvSpPr>
          <p:nvPr>
            <p:ph type="title"/>
          </p:nvPr>
        </p:nvSpPr>
        <p:spPr>
          <a:xfrm>
            <a:off x="269240" y="735173"/>
            <a:ext cx="11655840" cy="899665"/>
          </a:xfrm>
        </p:spPr>
        <p:txBody>
          <a:bodyPr/>
          <a:lstStyle/>
          <a:p>
            <a:r>
              <a:rPr lang="en-US" dirty="0"/>
              <a:t>Click to edit Master title style</a:t>
            </a:r>
          </a:p>
        </p:txBody>
      </p:sp>
      <p:sp>
        <p:nvSpPr>
          <p:cNvPr id="12" name="Text Placeholder 5"/>
          <p:cNvSpPr>
            <a:spLocks noGrp="1"/>
          </p:cNvSpPr>
          <p:nvPr>
            <p:ph type="body" sz="quarter" idx="10"/>
          </p:nvPr>
        </p:nvSpPr>
        <p:spPr>
          <a:xfrm>
            <a:off x="269239" y="1637454"/>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5"/>
          <p:cNvSpPr>
            <a:spLocks noGrp="1"/>
          </p:cNvSpPr>
          <p:nvPr>
            <p:ph sz="quarter" idx="11"/>
          </p:nvPr>
        </p:nvSpPr>
        <p:spPr>
          <a:xfrm>
            <a:off x="269239" y="291069"/>
            <a:ext cx="4165705" cy="425495"/>
          </a:xfrm>
        </p:spPr>
        <p:txBody>
          <a:bodyPr lIns="182880" rIns="182880"/>
          <a:lstStyle>
            <a:lvl1pPr marL="0" indent="0">
              <a:buNone/>
              <a:defRPr lang="en-US" sz="1765" kern="1200" spc="-98" baseline="0" dirty="0" smtClean="0">
                <a:gradFill>
                  <a:gsLst>
                    <a:gs pos="5556">
                      <a:schemeClr val="tx2"/>
                    </a:gs>
                    <a:gs pos="27000">
                      <a:schemeClr val="tx2"/>
                    </a:gs>
                  </a:gsLst>
                  <a:lin ang="0" scaled="0"/>
                </a:gradFill>
                <a:latin typeface="+mn-lt"/>
                <a:ea typeface="+mn-ea"/>
                <a:cs typeface="Segoe UI" panose="020B0502040204020203" pitchFamily="34" charset="0"/>
              </a:defRPr>
            </a:lvl1pPr>
          </a:lstStyle>
          <a:p>
            <a:pPr marL="0" marR="0" lvl="0" indent="0" algn="l" defTabSz="896364"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Tree>
    <p:extLst>
      <p:ext uri="{BB962C8B-B14F-4D97-AF65-F5344CB8AC3E}">
        <p14:creationId xmlns:p14="http://schemas.microsoft.com/office/powerpoint/2010/main" val="84620705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6_Title &amp; 2-color Non-bulleted text">
    <p:spTree>
      <p:nvGrpSpPr>
        <p:cNvPr id="1" name=""/>
        <p:cNvGrpSpPr/>
        <p:nvPr/>
      </p:nvGrpSpPr>
      <p:grpSpPr>
        <a:xfrm>
          <a:off x="0" y="0"/>
          <a:ext cx="0" cy="0"/>
          <a:chOff x="0" y="0"/>
          <a:chExt cx="0" cy="0"/>
        </a:xfrm>
      </p:grpSpPr>
      <p:sp>
        <p:nvSpPr>
          <p:cNvPr id="8" name="Rectangle 7"/>
          <p:cNvSpPr/>
          <p:nvPr userDrawn="1"/>
        </p:nvSpPr>
        <p:spPr bwMode="auto">
          <a:xfrm>
            <a:off x="1" y="0"/>
            <a:ext cx="609444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Footer Placeholder 2"/>
          <p:cNvSpPr>
            <a:spLocks noGrp="1"/>
          </p:cNvSpPr>
          <p:nvPr>
            <p:ph type="ftr" sz="quarter" idx="3"/>
          </p:nvPr>
        </p:nvSpPr>
        <p:spPr>
          <a:xfrm>
            <a:off x="268927" y="6483815"/>
            <a:ext cx="4114839" cy="364224"/>
          </a:xfrm>
          <a:prstGeom prst="rect">
            <a:avLst/>
          </a:prstGeom>
        </p:spPr>
        <p:txBody>
          <a:bodyPr vert="horz" lIns="182880" tIns="45720" rIns="182880" bIns="45720" rtlCol="0" anchor="ctr"/>
          <a:lstStyle>
            <a:lvl1pPr algn="l">
              <a:defRPr sz="980">
                <a:gradFill>
                  <a:gsLst>
                    <a:gs pos="0">
                      <a:srgbClr val="FFFFFF"/>
                    </a:gs>
                    <a:gs pos="100000">
                      <a:srgbClr val="FFFFFF"/>
                    </a:gs>
                  </a:gsLst>
                  <a:lin ang="5400000" scaled="0"/>
                </a:gradFill>
              </a:defRPr>
            </a:lvl1pPr>
          </a:lstStyle>
          <a:p>
            <a:r>
              <a:rPr lang="en-US" dirty="0"/>
              <a:t>Windows 10 Product Overview</a:t>
            </a:r>
          </a:p>
        </p:txBody>
      </p:sp>
      <p:sp>
        <p:nvSpPr>
          <p:cNvPr id="5" name="Slide Number Placeholder 5"/>
          <p:cNvSpPr>
            <a:spLocks noGrp="1"/>
          </p:cNvSpPr>
          <p:nvPr>
            <p:ph type="sldNum" sz="quarter" idx="4"/>
          </p:nvPr>
        </p:nvSpPr>
        <p:spPr>
          <a:xfrm>
            <a:off x="9170925" y="6483815"/>
            <a:ext cx="2742188" cy="364224"/>
          </a:xfrm>
          <a:prstGeom prst="rect">
            <a:avLst/>
          </a:prstGeom>
        </p:spPr>
        <p:txBody>
          <a:bodyPr vert="horz" lIns="182880" tIns="45720" rIns="182880" bIns="45720" rtlCol="0" anchor="ctr"/>
          <a:lstStyle>
            <a:lvl1pPr algn="r">
              <a:defRPr sz="980">
                <a:gradFill>
                  <a:gsLst>
                    <a:gs pos="0">
                      <a:srgbClr val="FFFFFF"/>
                    </a:gs>
                    <a:gs pos="100000">
                      <a:srgbClr val="FFFFFF"/>
                    </a:gs>
                  </a:gsLst>
                  <a:lin ang="5400000" scaled="0"/>
                </a:gradFill>
              </a:defRPr>
            </a:lvl1pPr>
          </a:lstStyle>
          <a:p>
            <a:fld id="{6503E857-4F15-4ECA-BD4D-D22AAAB9E67A}" type="slidenum">
              <a:rPr lang="en-US" smtClean="0"/>
              <a:pPr/>
              <a:t>‹#›</a:t>
            </a:fld>
            <a:endParaRPr lang="en-US" dirty="0"/>
          </a:p>
        </p:txBody>
      </p:sp>
      <p:sp>
        <p:nvSpPr>
          <p:cNvPr id="11" name="Title 1"/>
          <p:cNvSpPr>
            <a:spLocks noGrp="1"/>
          </p:cNvSpPr>
          <p:nvPr>
            <p:ph type="title"/>
          </p:nvPr>
        </p:nvSpPr>
        <p:spPr>
          <a:xfrm>
            <a:off x="269240" y="735173"/>
            <a:ext cx="5825205" cy="899665"/>
          </a:xfrm>
        </p:spPr>
        <p:txBody>
          <a:bodyPr/>
          <a:lstStyle>
            <a:lvl1pPr>
              <a:defRPr>
                <a:gradFill>
                  <a:gsLst>
                    <a:gs pos="1250">
                      <a:schemeClr val="bg1"/>
                    </a:gs>
                    <a:gs pos="100000">
                      <a:schemeClr val="bg1"/>
                    </a:gs>
                  </a:gsLst>
                  <a:lin ang="5400000" scaled="0"/>
                </a:gradFill>
              </a:defRPr>
            </a:lvl1pPr>
          </a:lstStyle>
          <a:p>
            <a:r>
              <a:rPr lang="en-US" dirty="0"/>
              <a:t>Click to edit Master title style</a:t>
            </a:r>
          </a:p>
        </p:txBody>
      </p:sp>
      <p:sp>
        <p:nvSpPr>
          <p:cNvPr id="12" name="Text Placeholder 5"/>
          <p:cNvSpPr>
            <a:spLocks noGrp="1"/>
          </p:cNvSpPr>
          <p:nvPr>
            <p:ph type="body" sz="quarter" idx="10"/>
          </p:nvPr>
        </p:nvSpPr>
        <p:spPr>
          <a:xfrm>
            <a:off x="269240" y="1637453"/>
            <a:ext cx="5824047" cy="2528826"/>
          </a:xfrm>
        </p:spPr>
        <p:txBody>
          <a:bodyPr/>
          <a:lstStyle>
            <a:lvl1pPr marL="0" indent="0">
              <a:buNone/>
              <a:defRPr>
                <a:gradFill>
                  <a:gsLst>
                    <a:gs pos="1250">
                      <a:schemeClr val="bg1"/>
                    </a:gs>
                    <a:gs pos="100000">
                      <a:schemeClr val="bg1"/>
                    </a:gs>
                  </a:gsLst>
                  <a:lin ang="5400000" scaled="0"/>
                </a:gradFill>
              </a:defRPr>
            </a:lvl1pPr>
            <a:lvl2pPr marL="0" indent="0">
              <a:buFontTx/>
              <a:buNone/>
              <a:defRPr sz="1961">
                <a:gradFill>
                  <a:gsLst>
                    <a:gs pos="1250">
                      <a:schemeClr val="bg1"/>
                    </a:gs>
                    <a:gs pos="100000">
                      <a:schemeClr val="bg1"/>
                    </a:gs>
                  </a:gsLst>
                  <a:lin ang="5400000" scaled="0"/>
                </a:gradFill>
              </a:defRPr>
            </a:lvl2pPr>
            <a:lvl3pPr marL="224097" indent="0">
              <a:buNone/>
              <a:defRPr>
                <a:gradFill>
                  <a:gsLst>
                    <a:gs pos="1250">
                      <a:schemeClr val="bg1"/>
                    </a:gs>
                    <a:gs pos="100000">
                      <a:schemeClr val="bg1"/>
                    </a:gs>
                  </a:gsLst>
                  <a:lin ang="5400000" scaled="0"/>
                </a:gradFill>
              </a:defRPr>
            </a:lvl3pPr>
            <a:lvl4pPr marL="448193" indent="0">
              <a:buNone/>
              <a:defRPr>
                <a:gradFill>
                  <a:gsLst>
                    <a:gs pos="1250">
                      <a:schemeClr val="bg1"/>
                    </a:gs>
                    <a:gs pos="100000">
                      <a:schemeClr val="bg1"/>
                    </a:gs>
                  </a:gsLst>
                  <a:lin ang="5400000" scaled="0"/>
                </a:gradFill>
              </a:defRPr>
            </a:lvl4pPr>
            <a:lvl5pPr marL="672290" indent="0">
              <a:buNone/>
              <a:defRPr>
                <a:gradFill>
                  <a:gsLst>
                    <a:gs pos="1250">
                      <a:schemeClr val="bg1"/>
                    </a:gs>
                    <a:gs pos="100000">
                      <a:schemeClr val="bg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5"/>
          <p:cNvSpPr>
            <a:spLocks noGrp="1"/>
          </p:cNvSpPr>
          <p:nvPr>
            <p:ph sz="quarter" idx="11"/>
          </p:nvPr>
        </p:nvSpPr>
        <p:spPr>
          <a:xfrm>
            <a:off x="269239" y="291069"/>
            <a:ext cx="4165705" cy="425495"/>
          </a:xfrm>
        </p:spPr>
        <p:txBody>
          <a:bodyPr lIns="182880" rIns="182880"/>
          <a:lstStyle>
            <a:lvl1pPr marL="0" indent="0">
              <a:buNone/>
              <a:defRPr lang="en-US" sz="1765" kern="1200" spc="0" baseline="0" dirty="0" smtClean="0">
                <a:gradFill>
                  <a:gsLst>
                    <a:gs pos="5556">
                      <a:schemeClr val="bg1"/>
                    </a:gs>
                    <a:gs pos="100000">
                      <a:schemeClr val="bg1"/>
                    </a:gs>
                  </a:gsLst>
                  <a:lin ang="0" scaled="0"/>
                </a:gradFill>
                <a:latin typeface="+mn-lt"/>
                <a:ea typeface="+mn-ea"/>
                <a:cs typeface="Segoe UI" panose="020B0502040204020203" pitchFamily="34" charset="0"/>
              </a:defRPr>
            </a:lvl1pPr>
          </a:lstStyle>
          <a:p>
            <a:pPr marL="0" marR="0" lvl="0" indent="0" algn="l" defTabSz="896364"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Tree>
    <p:extLst>
      <p:ext uri="{BB962C8B-B14F-4D97-AF65-F5344CB8AC3E}">
        <p14:creationId xmlns:p14="http://schemas.microsoft.com/office/powerpoint/2010/main" val="240232984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262B4A-9F89-44BD-A634-3A53396F079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CC8FFC-0537-463E-9883-238B52125F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38AF511D-1730-42EB-AFEA-CA0AB548CF2E}"/>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25E3E0BB-8284-4269-B908-9254E8A3BC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D564C4FC-E635-42B3-A7E5-E64B380FFF85}"/>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D0BE1578-5146-43C6-8129-2D71F394D780}"/>
              </a:ext>
            </a:extLst>
          </p:cNvPr>
          <p:cNvSpPr>
            <a:spLocks noGrp="1"/>
          </p:cNvSpPr>
          <p:nvPr>
            <p:ph type="dt" sz="half" idx="10"/>
          </p:nvPr>
        </p:nvSpPr>
        <p:spPr/>
        <p:txBody>
          <a:bodyPr/>
          <a:lstStyle/>
          <a:p>
            <a:fld id="{C10B9E24-4F1F-42C7-88D7-9442925449C2}" type="datetimeFigureOut">
              <a:rPr lang="zh-CN" altLang="en-US" smtClean="0"/>
              <a:t>2018/3/16</a:t>
            </a:fld>
            <a:endParaRPr lang="zh-CN" altLang="en-US"/>
          </a:p>
        </p:txBody>
      </p:sp>
      <p:sp>
        <p:nvSpPr>
          <p:cNvPr id="8" name="页脚占位符 7">
            <a:extLst>
              <a:ext uri="{FF2B5EF4-FFF2-40B4-BE49-F238E27FC236}">
                <a16:creationId xmlns:a16="http://schemas.microsoft.com/office/drawing/2014/main" id="{C712E1AF-7E26-40D5-8D48-BCD8EC07BB7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89A5C87-48ED-4784-B89F-6940E8AD675E}"/>
              </a:ext>
            </a:extLst>
          </p:cNvPr>
          <p:cNvSpPr>
            <a:spLocks noGrp="1"/>
          </p:cNvSpPr>
          <p:nvPr>
            <p:ph type="sldNum" sz="quarter" idx="12"/>
          </p:nvPr>
        </p:nvSpPr>
        <p:spPr/>
        <p:txBody>
          <a:bodyPr/>
          <a:lstStyle/>
          <a:p>
            <a:fld id="{50C2190B-794B-47D5-82B0-629C22A2C4E2}" type="slidenum">
              <a:rPr lang="zh-CN" altLang="en-US" smtClean="0"/>
              <a:t>‹#›</a:t>
            </a:fld>
            <a:endParaRPr lang="zh-CN" altLang="en-US"/>
          </a:p>
        </p:txBody>
      </p:sp>
    </p:spTree>
    <p:extLst>
      <p:ext uri="{BB962C8B-B14F-4D97-AF65-F5344CB8AC3E}">
        <p14:creationId xmlns:p14="http://schemas.microsoft.com/office/powerpoint/2010/main" val="30185130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735173"/>
            <a:ext cx="11655840" cy="899665"/>
          </a:xfrm>
        </p:spPr>
        <p:txBody>
          <a:bodyPr/>
          <a:lstStyle/>
          <a:p>
            <a:r>
              <a:rPr lang="en-US" dirty="0"/>
              <a:t>Click to edit Master title style</a:t>
            </a:r>
          </a:p>
        </p:txBody>
      </p:sp>
      <p:sp>
        <p:nvSpPr>
          <p:cNvPr id="6" name="Text Placeholder 5"/>
          <p:cNvSpPr>
            <a:spLocks noGrp="1"/>
          </p:cNvSpPr>
          <p:nvPr>
            <p:ph type="body" sz="quarter" idx="10"/>
          </p:nvPr>
        </p:nvSpPr>
        <p:spPr>
          <a:xfrm>
            <a:off x="269239" y="1637454"/>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1"/>
          </p:nvPr>
        </p:nvSpPr>
        <p:spPr>
          <a:xfrm>
            <a:off x="269239" y="291069"/>
            <a:ext cx="4165705" cy="425495"/>
          </a:xfrm>
        </p:spPr>
        <p:txBody>
          <a:bodyPr lIns="182880" rIns="182880"/>
          <a:lstStyle>
            <a:lvl1pPr marL="0" indent="0">
              <a:buNone/>
              <a:defRPr lang="en-US" sz="1765" kern="1200" spc="-98" baseline="0" dirty="0" smtClean="0">
                <a:gradFill>
                  <a:gsLst>
                    <a:gs pos="5556">
                      <a:schemeClr val="tx2"/>
                    </a:gs>
                    <a:gs pos="27000">
                      <a:schemeClr val="tx2"/>
                    </a:gs>
                  </a:gsLst>
                  <a:lin ang="0" scaled="0"/>
                </a:gradFill>
                <a:latin typeface="+mn-lt"/>
                <a:ea typeface="+mn-ea"/>
                <a:cs typeface="Segoe UI" panose="020B0502040204020203" pitchFamily="34" charset="0"/>
              </a:defRPr>
            </a:lvl1pPr>
          </a:lstStyle>
          <a:p>
            <a:pPr marL="0" marR="0" lvl="0" indent="0" algn="l" defTabSz="896364"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5"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138614847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402160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1"/>
                    </a:gs>
                    <a:gs pos="100000">
                      <a:schemeClr val="bg1"/>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bg1"/>
                    </a:gs>
                    <a:gs pos="99000">
                      <a:schemeClr val="bg1"/>
                    </a:gs>
                  </a:gsLst>
                  <a:lin ang="5400000" scaled="0"/>
                </a:gradFill>
              </a:defRPr>
            </a:lvl1pPr>
            <a:lvl2pPr marL="0" indent="0">
              <a:buFontTx/>
              <a:buNone/>
              <a:defRPr sz="1961">
                <a:gradFill>
                  <a:gsLst>
                    <a:gs pos="1250">
                      <a:schemeClr val="bg1"/>
                    </a:gs>
                    <a:gs pos="99000">
                      <a:schemeClr val="bg1"/>
                    </a:gs>
                  </a:gsLst>
                  <a:lin ang="5400000" scaled="0"/>
                </a:gradFill>
              </a:defRPr>
            </a:lvl2pPr>
            <a:lvl3pPr marL="224097" indent="0">
              <a:buNone/>
              <a:defRPr>
                <a:gradFill>
                  <a:gsLst>
                    <a:gs pos="1250">
                      <a:schemeClr val="bg1"/>
                    </a:gs>
                    <a:gs pos="99000">
                      <a:schemeClr val="bg1"/>
                    </a:gs>
                  </a:gsLst>
                  <a:lin ang="5400000" scaled="0"/>
                </a:gradFill>
              </a:defRPr>
            </a:lvl3pPr>
            <a:lvl4pPr marL="448193" indent="0">
              <a:buNone/>
              <a:defRPr>
                <a:gradFill>
                  <a:gsLst>
                    <a:gs pos="1250">
                      <a:schemeClr val="bg1"/>
                    </a:gs>
                    <a:gs pos="99000">
                      <a:schemeClr val="bg1"/>
                    </a:gs>
                  </a:gsLst>
                  <a:lin ang="5400000" scaled="0"/>
                </a:gradFill>
              </a:defRPr>
            </a:lvl4pPr>
            <a:lvl5pPr marL="672290" indent="0">
              <a:buNone/>
              <a:defRPr>
                <a:gradFill>
                  <a:gsLst>
                    <a:gs pos="1250">
                      <a:schemeClr val="bg1"/>
                    </a:gs>
                    <a:gs pos="99000">
                      <a:schemeClr val="bg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bg1"/>
                </a:solidFill>
              </a:defRPr>
            </a:lvl1pPr>
          </a:lstStyle>
          <a:p>
            <a:r>
              <a:rPr lang="en-US">
                <a:solidFill>
                  <a:srgbClr val="FFFFFF"/>
                </a:solidFill>
              </a:rPr>
              <a:t>Windows 10 Product Overview</a:t>
            </a:r>
            <a:endParaRPr lang="en-US" dirty="0">
              <a:solidFill>
                <a:srgbClr val="FFFFFF"/>
              </a:solidFill>
            </a:endParaRPr>
          </a:p>
        </p:txBody>
      </p:sp>
      <p:sp>
        <p:nvSpPr>
          <p:cNvPr id="5"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bg1"/>
                </a:solidFill>
              </a:defRPr>
            </a:lvl1pPr>
          </a:lstStyle>
          <a:p>
            <a:fld id="{6503E857-4F15-4ECA-BD4D-D22AAAB9E67A}"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56703628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735173"/>
            <a:ext cx="11655840" cy="899665"/>
          </a:xfrm>
        </p:spPr>
        <p:txBody>
          <a:bodyPr/>
          <a:lstStyle>
            <a:lvl1pPr>
              <a:defRPr>
                <a:gradFill>
                  <a:gsLst>
                    <a:gs pos="5556">
                      <a:schemeClr val="bg1"/>
                    </a:gs>
                    <a:gs pos="27000">
                      <a:schemeClr val="bg1"/>
                    </a:gs>
                  </a:gsLst>
                  <a:lin ang="0" scaled="0"/>
                </a:gradFill>
              </a:defRPr>
            </a:lvl1pPr>
          </a:lstStyle>
          <a:p>
            <a:r>
              <a:rPr lang="en-US" dirty="0"/>
              <a:t>Click to edit Master title style</a:t>
            </a:r>
          </a:p>
        </p:txBody>
      </p:sp>
      <p:sp>
        <p:nvSpPr>
          <p:cNvPr id="6" name="Text Placeholder 5"/>
          <p:cNvSpPr>
            <a:spLocks noGrp="1"/>
          </p:cNvSpPr>
          <p:nvPr>
            <p:ph type="body" sz="quarter" idx="10"/>
          </p:nvPr>
        </p:nvSpPr>
        <p:spPr>
          <a:xfrm>
            <a:off x="269239" y="1637454"/>
            <a:ext cx="11653523" cy="1985641"/>
          </a:xfrm>
        </p:spPr>
        <p:txBody>
          <a:bodyPr/>
          <a:lstStyle>
            <a:lvl1pPr marL="0" indent="0">
              <a:buNone/>
              <a:defRPr>
                <a:gradFill>
                  <a:gsLst>
                    <a:gs pos="5556">
                      <a:schemeClr val="bg1"/>
                    </a:gs>
                    <a:gs pos="27000">
                      <a:schemeClr val="bg1"/>
                    </a:gs>
                  </a:gsLst>
                  <a:lin ang="0" scaled="0"/>
                </a:gradFill>
              </a:defRPr>
            </a:lvl1pPr>
            <a:lvl2pPr marL="0" indent="0">
              <a:buFontTx/>
              <a:buNone/>
              <a:defRPr sz="1961">
                <a:gradFill>
                  <a:gsLst>
                    <a:gs pos="5556">
                      <a:schemeClr val="bg1"/>
                    </a:gs>
                    <a:gs pos="27000">
                      <a:schemeClr val="bg1"/>
                    </a:gs>
                  </a:gsLst>
                  <a:lin ang="0" scaled="0"/>
                </a:gradFill>
              </a:defRPr>
            </a:lvl2pPr>
            <a:lvl3pPr marL="224097" indent="0">
              <a:buNone/>
              <a:defRPr>
                <a:gradFill>
                  <a:gsLst>
                    <a:gs pos="5556">
                      <a:schemeClr val="bg1"/>
                    </a:gs>
                    <a:gs pos="27000">
                      <a:schemeClr val="bg1"/>
                    </a:gs>
                  </a:gsLst>
                  <a:lin ang="0" scaled="0"/>
                </a:gradFill>
              </a:defRPr>
            </a:lvl3pPr>
            <a:lvl4pPr marL="448193" indent="0">
              <a:buNone/>
              <a:defRPr>
                <a:gradFill>
                  <a:gsLst>
                    <a:gs pos="5556">
                      <a:schemeClr val="bg1"/>
                    </a:gs>
                    <a:gs pos="27000">
                      <a:schemeClr val="bg1"/>
                    </a:gs>
                  </a:gsLst>
                  <a:lin ang="0" scaled="0"/>
                </a:gradFill>
              </a:defRPr>
            </a:lvl4pPr>
            <a:lvl5pPr marL="672290" indent="0">
              <a:buNone/>
              <a:defRPr>
                <a:gradFill>
                  <a:gsLst>
                    <a:gs pos="5556">
                      <a:schemeClr val="bg1"/>
                    </a:gs>
                    <a:gs pos="27000">
                      <a:schemeClr val="bg1"/>
                    </a:gs>
                  </a:gsLst>
                  <a:lin ang="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1"/>
          </p:nvPr>
        </p:nvSpPr>
        <p:spPr>
          <a:xfrm>
            <a:off x="269239" y="291069"/>
            <a:ext cx="4165705" cy="425495"/>
          </a:xfrm>
        </p:spPr>
        <p:txBody>
          <a:bodyPr lIns="182880" rIns="182880"/>
          <a:lstStyle>
            <a:lvl1pPr marL="0" indent="0">
              <a:buNone/>
              <a:defRPr lang="en-US" sz="1765" kern="1200" spc="-98" baseline="0" dirty="0" smtClean="0">
                <a:gradFill>
                  <a:gsLst>
                    <a:gs pos="5556">
                      <a:schemeClr val="bg1"/>
                    </a:gs>
                    <a:gs pos="27000">
                      <a:schemeClr val="bg1"/>
                    </a:gs>
                  </a:gsLst>
                  <a:lin ang="0" scaled="0"/>
                </a:gradFill>
                <a:latin typeface="+mn-lt"/>
                <a:ea typeface="+mn-ea"/>
                <a:cs typeface="Segoe UI" panose="020B0502040204020203" pitchFamily="34" charset="0"/>
              </a:defRPr>
            </a:lvl1pPr>
          </a:lstStyle>
          <a:p>
            <a:pPr marL="0" marR="0" lvl="0" indent="0" algn="l" defTabSz="896364"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5"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bg1"/>
                </a:solidFill>
              </a:defRPr>
            </a:lvl1pPr>
          </a:lstStyle>
          <a:p>
            <a:r>
              <a:rPr lang="en-US">
                <a:solidFill>
                  <a:srgbClr val="FFFFFF"/>
                </a:solidFill>
              </a:rPr>
              <a:t>Windows 10 Product Overview</a:t>
            </a:r>
            <a:endParaRPr lang="en-US" dirty="0">
              <a:solidFill>
                <a:srgbClr val="FFFFFF"/>
              </a:solidFill>
            </a:endParaRPr>
          </a:p>
        </p:txBody>
      </p:sp>
      <p:sp>
        <p:nvSpPr>
          <p:cNvPr id="7"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bg1"/>
                </a:solidFill>
              </a:defRPr>
            </a:lvl1pPr>
          </a:lstStyle>
          <a:p>
            <a:fld id="{6503E857-4F15-4ECA-BD4D-D22AAAB9E67A}"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93014718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735173"/>
            <a:ext cx="11655840" cy="899665"/>
          </a:xfrm>
        </p:spPr>
        <p:txBody>
          <a:bodyPr/>
          <a:lstStyle>
            <a:lvl1pPr>
              <a:defRPr>
                <a:gradFill>
                  <a:gsLst>
                    <a:gs pos="5556">
                      <a:schemeClr val="bg1"/>
                    </a:gs>
                    <a:gs pos="27000">
                      <a:schemeClr val="bg1"/>
                    </a:gs>
                  </a:gsLst>
                  <a:lin ang="0" scaled="0"/>
                </a:gradFill>
              </a:defRPr>
            </a:lvl1pPr>
          </a:lstStyle>
          <a:p>
            <a:r>
              <a:rPr lang="en-US" dirty="0"/>
              <a:t>Click to edit Master title style</a:t>
            </a:r>
          </a:p>
        </p:txBody>
      </p:sp>
      <p:sp>
        <p:nvSpPr>
          <p:cNvPr id="4" name="Content Placeholder 5"/>
          <p:cNvSpPr>
            <a:spLocks noGrp="1"/>
          </p:cNvSpPr>
          <p:nvPr>
            <p:ph sz="quarter" idx="11"/>
          </p:nvPr>
        </p:nvSpPr>
        <p:spPr>
          <a:xfrm>
            <a:off x="269239" y="291069"/>
            <a:ext cx="4165705" cy="425495"/>
          </a:xfrm>
        </p:spPr>
        <p:txBody>
          <a:bodyPr lIns="182880" rIns="182880"/>
          <a:lstStyle>
            <a:lvl1pPr marL="0" indent="0">
              <a:buNone/>
              <a:defRPr lang="en-US" sz="1765" kern="1200" spc="-98" baseline="0" dirty="0" smtClean="0">
                <a:gradFill>
                  <a:gsLst>
                    <a:gs pos="5556">
                      <a:schemeClr val="bg1"/>
                    </a:gs>
                    <a:gs pos="27000">
                      <a:schemeClr val="bg1"/>
                    </a:gs>
                  </a:gsLst>
                  <a:lin ang="0" scaled="0"/>
                </a:gradFill>
                <a:latin typeface="+mn-lt"/>
                <a:ea typeface="+mn-ea"/>
                <a:cs typeface="Segoe UI" panose="020B0502040204020203" pitchFamily="34" charset="0"/>
              </a:defRPr>
            </a:lvl1pPr>
          </a:lstStyle>
          <a:p>
            <a:pPr marL="0" marR="0" lvl="0" indent="0" algn="l" defTabSz="896364"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5" name="Content Placeholder 3"/>
          <p:cNvSpPr>
            <a:spLocks noGrp="1"/>
          </p:cNvSpPr>
          <p:nvPr>
            <p:ph sz="quarter" idx="12"/>
          </p:nvPr>
        </p:nvSpPr>
        <p:spPr>
          <a:xfrm>
            <a:off x="269239" y="1840790"/>
            <a:ext cx="4482124" cy="820812"/>
          </a:xfrm>
        </p:spPr>
        <p:txBody>
          <a:bodyPr lIns="182880" rIns="182880"/>
          <a:lstStyle>
            <a:lvl1pPr marL="0" indent="0" algn="l" defTabSz="896364" rtl="0" eaLnBrk="1" latinLnBrk="0" hangingPunct="1">
              <a:lnSpc>
                <a:spcPct val="90000"/>
              </a:lnSpc>
              <a:spcBef>
                <a:spcPts val="0"/>
              </a:spcBef>
              <a:spcAft>
                <a:spcPts val="1176"/>
              </a:spcAft>
              <a:buNone/>
              <a:defRPr lang="en-US" sz="1765" b="1" kern="1200" spc="-98" dirty="0" smtClean="0">
                <a:gradFill>
                  <a:gsLst>
                    <a:gs pos="5556">
                      <a:prstClr val="white"/>
                    </a:gs>
                    <a:gs pos="27000">
                      <a:prstClr val="white"/>
                    </a:gs>
                  </a:gsLst>
                  <a:lin ang="0" scaled="0"/>
                </a:gradFill>
                <a:latin typeface="+mn-lt"/>
                <a:ea typeface="+mn-ea"/>
                <a:cs typeface="Segoe UI" panose="020B0502040204020203" pitchFamily="34" charset="0"/>
              </a:defRPr>
            </a:lvl1pPr>
            <a:lvl2pPr marL="0" indent="0" algn="l" defTabSz="896364" rtl="0" eaLnBrk="1" latinLnBrk="0" hangingPunct="1">
              <a:lnSpc>
                <a:spcPct val="90000"/>
              </a:lnSpc>
              <a:buNone/>
              <a:defRPr lang="en-US" sz="1765" kern="1200" spc="-98" dirty="0" smtClean="0">
                <a:gradFill>
                  <a:gsLst>
                    <a:gs pos="5556">
                      <a:prstClr val="white"/>
                    </a:gs>
                    <a:gs pos="27000">
                      <a:prstClr val="white"/>
                    </a:gs>
                  </a:gsLst>
                  <a:lin ang="0" scaled="0"/>
                </a:gradFill>
                <a:latin typeface="+mn-lt"/>
                <a:ea typeface="+mn-ea"/>
                <a:cs typeface="Segoe UI" panose="020B0502040204020203" pitchFamily="34" charset="0"/>
              </a:defRPr>
            </a:lvl2pPr>
            <a:lvl3pPr marL="0" indent="0" algn="l" defTabSz="896364" rtl="0" eaLnBrk="1" latinLnBrk="0" hangingPunct="1">
              <a:lnSpc>
                <a:spcPct val="90000"/>
              </a:lnSpc>
              <a:buNone/>
              <a:defRPr lang="en-US" sz="1765" kern="1200" spc="-98" dirty="0" smtClean="0">
                <a:gradFill>
                  <a:gsLst>
                    <a:gs pos="5556">
                      <a:prstClr val="white"/>
                    </a:gs>
                    <a:gs pos="27000">
                      <a:prstClr val="white"/>
                    </a:gs>
                  </a:gsLst>
                  <a:lin ang="0" scaled="0"/>
                </a:gradFill>
                <a:latin typeface="+mn-lt"/>
                <a:ea typeface="+mn-ea"/>
                <a:cs typeface="Segoe UI" panose="020B0502040204020203" pitchFamily="34" charset="0"/>
              </a:defRPr>
            </a:lvl3pPr>
            <a:lvl4pPr marL="0" indent="0" algn="l" defTabSz="896364" rtl="0" eaLnBrk="1" latinLnBrk="0" hangingPunct="1">
              <a:lnSpc>
                <a:spcPct val="90000"/>
              </a:lnSpc>
              <a:buNone/>
              <a:defRPr lang="en-US" sz="1765" kern="1200" spc="-98" dirty="0" smtClean="0">
                <a:gradFill>
                  <a:gsLst>
                    <a:gs pos="5556">
                      <a:prstClr val="white"/>
                    </a:gs>
                    <a:gs pos="27000">
                      <a:prstClr val="white"/>
                    </a:gs>
                  </a:gsLst>
                  <a:lin ang="0" scaled="0"/>
                </a:gradFill>
                <a:latin typeface="+mn-lt"/>
                <a:ea typeface="+mn-ea"/>
                <a:cs typeface="Segoe UI" panose="020B0502040204020203" pitchFamily="34" charset="0"/>
              </a:defRPr>
            </a:lvl4pPr>
            <a:lvl5pPr marL="0" indent="0" algn="l" defTabSz="896364" rtl="0" eaLnBrk="1" latinLnBrk="0" hangingPunct="1">
              <a:lnSpc>
                <a:spcPct val="90000"/>
              </a:lnSpc>
              <a:buNone/>
              <a:defRPr lang="en-US" sz="1765" kern="1200" spc="-98" dirty="0">
                <a:gradFill>
                  <a:gsLst>
                    <a:gs pos="5556">
                      <a:prstClr val="white"/>
                    </a:gs>
                    <a:gs pos="27000">
                      <a:prstClr val="white"/>
                    </a:gs>
                  </a:gsLst>
                  <a:lin ang="0" scaled="0"/>
                </a:gradFill>
                <a:latin typeface="+mn-lt"/>
                <a:ea typeface="+mn-ea"/>
                <a:cs typeface="Segoe UI" panose="020B0502040204020203" pitchFamily="34" charset="0"/>
              </a:defRPr>
            </a:lvl5pPr>
          </a:lstStyle>
          <a:p>
            <a:pPr lvl="0"/>
            <a:r>
              <a:rPr lang="en-US" dirty="0"/>
              <a:t>Click to edit Master text styles</a:t>
            </a:r>
          </a:p>
          <a:p>
            <a:pPr lvl="0"/>
            <a:endParaRPr lang="en-US" dirty="0"/>
          </a:p>
        </p:txBody>
      </p:sp>
      <p:sp>
        <p:nvSpPr>
          <p:cNvPr id="7" name="Content Placeholder 3"/>
          <p:cNvSpPr>
            <a:spLocks noGrp="1"/>
          </p:cNvSpPr>
          <p:nvPr>
            <p:ph sz="quarter" idx="13"/>
          </p:nvPr>
        </p:nvSpPr>
        <p:spPr>
          <a:xfrm>
            <a:off x="4754477" y="1840790"/>
            <a:ext cx="4479011" cy="820812"/>
          </a:xfrm>
        </p:spPr>
        <p:txBody>
          <a:bodyPr lIns="182880" rIns="182880"/>
          <a:lstStyle>
            <a:lvl1pPr marL="0" indent="0" algn="l" defTabSz="896364" rtl="0" eaLnBrk="1" latinLnBrk="0" hangingPunct="1">
              <a:lnSpc>
                <a:spcPct val="90000"/>
              </a:lnSpc>
              <a:spcBef>
                <a:spcPts val="0"/>
              </a:spcBef>
              <a:spcAft>
                <a:spcPts val="1176"/>
              </a:spcAft>
              <a:buNone/>
              <a:defRPr lang="en-US" sz="1765" b="1" kern="1200" spc="-98" dirty="0" smtClean="0">
                <a:gradFill>
                  <a:gsLst>
                    <a:gs pos="5556">
                      <a:prstClr val="white"/>
                    </a:gs>
                    <a:gs pos="27000">
                      <a:prstClr val="white"/>
                    </a:gs>
                  </a:gsLst>
                  <a:lin ang="0" scaled="0"/>
                </a:gradFill>
                <a:latin typeface="+mn-lt"/>
                <a:ea typeface="+mn-ea"/>
                <a:cs typeface="Segoe UI" panose="020B0502040204020203" pitchFamily="34" charset="0"/>
              </a:defRPr>
            </a:lvl1pPr>
            <a:lvl2pPr marL="0" indent="0" algn="l" defTabSz="896364" rtl="0" eaLnBrk="1" latinLnBrk="0" hangingPunct="1">
              <a:lnSpc>
                <a:spcPct val="90000"/>
              </a:lnSpc>
              <a:buNone/>
              <a:defRPr lang="en-US" sz="1765" kern="1200" spc="-98" dirty="0" smtClean="0">
                <a:gradFill>
                  <a:gsLst>
                    <a:gs pos="5556">
                      <a:prstClr val="white"/>
                    </a:gs>
                    <a:gs pos="27000">
                      <a:prstClr val="white"/>
                    </a:gs>
                  </a:gsLst>
                  <a:lin ang="0" scaled="0"/>
                </a:gradFill>
                <a:latin typeface="+mn-lt"/>
                <a:ea typeface="+mn-ea"/>
                <a:cs typeface="Segoe UI" panose="020B0502040204020203" pitchFamily="34" charset="0"/>
              </a:defRPr>
            </a:lvl2pPr>
            <a:lvl3pPr marL="0" indent="0" algn="l" defTabSz="896364" rtl="0" eaLnBrk="1" latinLnBrk="0" hangingPunct="1">
              <a:lnSpc>
                <a:spcPct val="90000"/>
              </a:lnSpc>
              <a:buNone/>
              <a:defRPr lang="en-US" sz="1765" kern="1200" spc="-98" dirty="0" smtClean="0">
                <a:gradFill>
                  <a:gsLst>
                    <a:gs pos="5556">
                      <a:prstClr val="white"/>
                    </a:gs>
                    <a:gs pos="27000">
                      <a:prstClr val="white"/>
                    </a:gs>
                  </a:gsLst>
                  <a:lin ang="0" scaled="0"/>
                </a:gradFill>
                <a:latin typeface="+mn-lt"/>
                <a:ea typeface="+mn-ea"/>
                <a:cs typeface="Segoe UI" panose="020B0502040204020203" pitchFamily="34" charset="0"/>
              </a:defRPr>
            </a:lvl3pPr>
            <a:lvl4pPr marL="0" indent="0" algn="l" defTabSz="896364" rtl="0" eaLnBrk="1" latinLnBrk="0" hangingPunct="1">
              <a:lnSpc>
                <a:spcPct val="90000"/>
              </a:lnSpc>
              <a:buNone/>
              <a:defRPr lang="en-US" sz="1765" kern="1200" spc="-98" dirty="0" smtClean="0">
                <a:gradFill>
                  <a:gsLst>
                    <a:gs pos="5556">
                      <a:prstClr val="white"/>
                    </a:gs>
                    <a:gs pos="27000">
                      <a:prstClr val="white"/>
                    </a:gs>
                  </a:gsLst>
                  <a:lin ang="0" scaled="0"/>
                </a:gradFill>
                <a:latin typeface="+mn-lt"/>
                <a:ea typeface="+mn-ea"/>
                <a:cs typeface="Segoe UI" panose="020B0502040204020203" pitchFamily="34" charset="0"/>
              </a:defRPr>
            </a:lvl4pPr>
            <a:lvl5pPr marL="0" indent="0" algn="l" defTabSz="896364" rtl="0" eaLnBrk="1" latinLnBrk="0" hangingPunct="1">
              <a:lnSpc>
                <a:spcPct val="90000"/>
              </a:lnSpc>
              <a:buNone/>
              <a:defRPr lang="en-US" sz="1765" kern="1200" spc="-98" dirty="0">
                <a:gradFill>
                  <a:gsLst>
                    <a:gs pos="5556">
                      <a:prstClr val="white"/>
                    </a:gs>
                    <a:gs pos="27000">
                      <a:prstClr val="white"/>
                    </a:gs>
                  </a:gsLst>
                  <a:lin ang="0" scaled="0"/>
                </a:gradFill>
                <a:latin typeface="+mn-lt"/>
                <a:ea typeface="+mn-ea"/>
                <a:cs typeface="Segoe UI" panose="020B0502040204020203" pitchFamily="34" charset="0"/>
              </a:defRPr>
            </a:lvl5pPr>
          </a:lstStyle>
          <a:p>
            <a:pPr lvl="0"/>
            <a:r>
              <a:rPr lang="en-US" dirty="0"/>
              <a:t>Click to edit Master text styles</a:t>
            </a:r>
          </a:p>
          <a:p>
            <a:pPr lvl="0"/>
            <a:endParaRPr lang="en-US" dirty="0"/>
          </a:p>
        </p:txBody>
      </p:sp>
      <p:sp>
        <p:nvSpPr>
          <p:cNvPr id="6"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bg1"/>
                </a:solidFill>
              </a:defRPr>
            </a:lvl1pPr>
          </a:lstStyle>
          <a:p>
            <a:r>
              <a:rPr lang="en-US">
                <a:solidFill>
                  <a:srgbClr val="FFFFFF"/>
                </a:solidFill>
              </a:rPr>
              <a:t>Windows 10 Product Overview</a:t>
            </a:r>
            <a:endParaRPr lang="en-US" dirty="0">
              <a:solidFill>
                <a:srgbClr val="FFFFFF"/>
              </a:solidFill>
            </a:endParaRPr>
          </a:p>
        </p:txBody>
      </p:sp>
      <p:sp>
        <p:nvSpPr>
          <p:cNvPr id="8"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bg1"/>
                </a:solidFill>
              </a:defRPr>
            </a:lvl1pPr>
          </a:lstStyle>
          <a:p>
            <a:fld id="{6503E857-4F15-4ECA-BD4D-D22AAAB9E67A}"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327163079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5"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386029068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287087801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94387494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418918295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a:xfrm>
            <a:off x="269239" y="735173"/>
            <a:ext cx="11655840" cy="899665"/>
          </a:xfrm>
        </p:spPr>
        <p:txBody>
          <a:bodyPr/>
          <a:lstStyle/>
          <a:p>
            <a:r>
              <a:rPr lang="en-US" dirty="0"/>
              <a:t>Click to edit Master title style</a:t>
            </a:r>
          </a:p>
        </p:txBody>
      </p:sp>
      <p:sp>
        <p:nvSpPr>
          <p:cNvPr id="4" name="Text Placeholder 3"/>
          <p:cNvSpPr>
            <a:spLocks noGrp="1"/>
          </p:cNvSpPr>
          <p:nvPr>
            <p:ph type="body" sz="quarter" idx="10"/>
          </p:nvPr>
        </p:nvSpPr>
        <p:spPr>
          <a:xfrm>
            <a:off x="269239" y="1640690"/>
            <a:ext cx="5620584"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043638" y="1640690"/>
            <a:ext cx="5879124"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2"/>
          </p:nvPr>
        </p:nvSpPr>
        <p:spPr>
          <a:xfrm>
            <a:off x="269239" y="291069"/>
            <a:ext cx="4165705" cy="425495"/>
          </a:xfrm>
        </p:spPr>
        <p:txBody>
          <a:bodyPr lIns="182880" rIns="182880"/>
          <a:lstStyle>
            <a:lvl1pPr marL="0" indent="0">
              <a:buNone/>
              <a:defRPr lang="en-US" sz="1765" kern="1200" spc="-98" baseline="0" dirty="0" smtClean="0">
                <a:gradFill>
                  <a:gsLst>
                    <a:gs pos="5556">
                      <a:schemeClr val="tx2"/>
                    </a:gs>
                    <a:gs pos="27000">
                      <a:schemeClr val="tx2"/>
                    </a:gs>
                  </a:gsLst>
                  <a:lin ang="0" scaled="0"/>
                </a:gradFill>
                <a:latin typeface="+mn-lt"/>
                <a:ea typeface="+mn-ea"/>
                <a:cs typeface="Segoe UI" panose="020B0502040204020203" pitchFamily="34" charset="0"/>
              </a:defRPr>
            </a:lvl1pPr>
          </a:lstStyle>
          <a:p>
            <a:pPr marL="0" marR="0" lvl="0" indent="0" algn="l" defTabSz="896364"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7"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8"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417971886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555292-CBB9-4326-8857-62C4FE48729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F83AEA-E4A9-430B-B583-68BA580E009C}"/>
              </a:ext>
            </a:extLst>
          </p:cNvPr>
          <p:cNvSpPr>
            <a:spLocks noGrp="1"/>
          </p:cNvSpPr>
          <p:nvPr>
            <p:ph type="dt" sz="half" idx="10"/>
          </p:nvPr>
        </p:nvSpPr>
        <p:spPr/>
        <p:txBody>
          <a:bodyPr/>
          <a:lstStyle/>
          <a:p>
            <a:fld id="{C10B9E24-4F1F-42C7-88D7-9442925449C2}" type="datetimeFigureOut">
              <a:rPr lang="zh-CN" altLang="en-US" smtClean="0"/>
              <a:t>2018/3/16</a:t>
            </a:fld>
            <a:endParaRPr lang="zh-CN" altLang="en-US"/>
          </a:p>
        </p:txBody>
      </p:sp>
      <p:sp>
        <p:nvSpPr>
          <p:cNvPr id="4" name="页脚占位符 3">
            <a:extLst>
              <a:ext uri="{FF2B5EF4-FFF2-40B4-BE49-F238E27FC236}">
                <a16:creationId xmlns:a16="http://schemas.microsoft.com/office/drawing/2014/main" id="{FCD5B07B-614A-422A-B148-6C473DA7DE1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91963BD-E700-45E6-8397-3E7B545CC4BA}"/>
              </a:ext>
            </a:extLst>
          </p:cNvPr>
          <p:cNvSpPr>
            <a:spLocks noGrp="1"/>
          </p:cNvSpPr>
          <p:nvPr>
            <p:ph type="sldNum" sz="quarter" idx="12"/>
          </p:nvPr>
        </p:nvSpPr>
        <p:spPr/>
        <p:txBody>
          <a:bodyPr/>
          <a:lstStyle/>
          <a:p>
            <a:fld id="{50C2190B-794B-47D5-82B0-629C22A2C4E2}" type="slidenum">
              <a:rPr lang="zh-CN" altLang="en-US" smtClean="0"/>
              <a:t>‹#›</a:t>
            </a:fld>
            <a:endParaRPr lang="zh-CN" altLang="en-US"/>
          </a:p>
        </p:txBody>
      </p:sp>
    </p:spTree>
    <p:extLst>
      <p:ext uri="{BB962C8B-B14F-4D97-AF65-F5344CB8AC3E}">
        <p14:creationId xmlns:p14="http://schemas.microsoft.com/office/powerpoint/2010/main" val="12700348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235331798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242672377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44902292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4"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114924324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1"/>
                    </a:gs>
                    <a:gs pos="100000">
                      <a:schemeClr val="bg1"/>
                    </a:gs>
                  </a:gsLst>
                  <a:lin ang="5400000" scaled="0"/>
                </a:gradFill>
              </a:defRPr>
            </a:lvl1pPr>
          </a:lstStyle>
          <a:p>
            <a:r>
              <a:rPr lang="en-US" dirty="0"/>
              <a:t>Click to edit Master title style</a:t>
            </a:r>
          </a:p>
        </p:txBody>
      </p:sp>
      <p:sp>
        <p:nvSpPr>
          <p:cNvPr id="3"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bg1"/>
                </a:solidFill>
              </a:defRPr>
            </a:lvl1pPr>
          </a:lstStyle>
          <a:p>
            <a:r>
              <a:rPr lang="en-US">
                <a:solidFill>
                  <a:srgbClr val="FFFFFF"/>
                </a:solidFill>
              </a:rPr>
              <a:t>Windows 10 Product Overview</a:t>
            </a:r>
            <a:endParaRPr lang="en-US" dirty="0">
              <a:solidFill>
                <a:srgbClr val="FFFFFF"/>
              </a:solidFill>
            </a:endParaRPr>
          </a:p>
        </p:txBody>
      </p:sp>
      <p:sp>
        <p:nvSpPr>
          <p:cNvPr id="4"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bg1"/>
                </a:solidFill>
              </a:defRPr>
            </a:lvl1pPr>
          </a:lstStyle>
          <a:p>
            <a:fld id="{6503E857-4F15-4ECA-BD4D-D22AAAB9E67A}"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95083565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3" name="Footer Placeholder 2"/>
          <p:cNvSpPr>
            <a:spLocks noGrp="1"/>
          </p:cNvSpPr>
          <p:nvPr>
            <p:ph type="ftr" sz="quarter" idx="13"/>
          </p:nvPr>
        </p:nvSpPr>
        <p:spPr/>
        <p:txBody>
          <a:bodyPr/>
          <a:lstStyle/>
          <a:p>
            <a:r>
              <a:rPr lang="en-US">
                <a:solidFill>
                  <a:srgbClr val="FFFFFF">
                    <a:tint val="75000"/>
                  </a:srgbClr>
                </a:solidFill>
              </a:rPr>
              <a:t>Windows 10 Product Overview</a:t>
            </a:r>
            <a:endParaRPr lang="en-US" dirty="0">
              <a:solidFill>
                <a:srgbClr val="FFFFFF">
                  <a:tint val="75000"/>
                </a:srgbClr>
              </a:solidFill>
            </a:endParaRPr>
          </a:p>
        </p:txBody>
      </p:sp>
      <p:sp>
        <p:nvSpPr>
          <p:cNvPr id="4" name="Slide Number Placeholder 3"/>
          <p:cNvSpPr>
            <a:spLocks noGrp="1"/>
          </p:cNvSpPr>
          <p:nvPr>
            <p:ph type="sldNum" sz="quarter" idx="14"/>
          </p:nvPr>
        </p:nvSpPr>
        <p:spPr/>
        <p:txBody>
          <a:bodyPr/>
          <a:lstStyle/>
          <a:p>
            <a:fld id="{6503E857-4F15-4ECA-BD4D-D22AAAB9E67A}"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42852417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Footer Placeholder 2"/>
          <p:cNvSpPr>
            <a:spLocks noGrp="1"/>
          </p:cNvSpPr>
          <p:nvPr>
            <p:ph type="ftr" sz="quarter" idx="10"/>
          </p:nvPr>
        </p:nvSpPr>
        <p:spPr/>
        <p:txBody>
          <a:bodyPr/>
          <a:lstStyle/>
          <a:p>
            <a:r>
              <a:rPr lang="en-US">
                <a:solidFill>
                  <a:srgbClr val="FFFFFF">
                    <a:tint val="75000"/>
                  </a:srgbClr>
                </a:solidFill>
              </a:rPr>
              <a:t>Windows 10 Product Overview</a:t>
            </a:r>
            <a:endParaRPr lang="en-US" dirty="0">
              <a:solidFill>
                <a:srgbClr val="FFFFFF">
                  <a:tint val="75000"/>
                </a:srgbClr>
              </a:solidFill>
            </a:endParaRPr>
          </a:p>
        </p:txBody>
      </p:sp>
      <p:sp>
        <p:nvSpPr>
          <p:cNvPr id="4" name="Slide Number Placeholder 3"/>
          <p:cNvSpPr>
            <a:spLocks noGrp="1"/>
          </p:cNvSpPr>
          <p:nvPr>
            <p:ph type="sldNum" sz="quarter" idx="11"/>
          </p:nvPr>
        </p:nvSpPr>
        <p:spPr/>
        <p:txBody>
          <a:bodyPr/>
          <a:lstStyle/>
          <a:p>
            <a:fld id="{6503E857-4F15-4ECA-BD4D-D22AAAB9E67A}"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591173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accent1"/>
                    </a:gs>
                    <a:gs pos="0">
                      <a:schemeClr val="accent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solidFill>
                  <a:srgbClr val="505050">
                    <a:tint val="75000"/>
                  </a:srgbClr>
                </a:solidFill>
              </a:rPr>
              <a:t>Windows 10 Product Overview</a:t>
            </a:r>
            <a:endParaRPr lang="en-US" dirty="0">
              <a:solidFill>
                <a:srgbClr val="505050">
                  <a:tint val="75000"/>
                </a:srgbClr>
              </a:solidFill>
            </a:endParaRPr>
          </a:p>
        </p:txBody>
      </p:sp>
      <p:sp>
        <p:nvSpPr>
          <p:cNvPr id="4" name="Slide Number Placeholder 3"/>
          <p:cNvSpPr>
            <a:spLocks noGrp="1"/>
          </p:cNvSpPr>
          <p:nvPr>
            <p:ph type="sldNum" sz="quarter" idx="11"/>
          </p:nvPr>
        </p:nvSpPr>
        <p:spPr/>
        <p:txBody>
          <a:body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6480064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solidFill>
                  <a:srgbClr val="FFFFFF">
                    <a:tint val="75000"/>
                  </a:srgbClr>
                </a:solidFill>
              </a:rPr>
              <a:t>Windows 10 Product Overview</a:t>
            </a:r>
            <a:endParaRPr lang="en-US" dirty="0">
              <a:solidFill>
                <a:srgbClr val="FFFFFF">
                  <a:tint val="75000"/>
                </a:srgbClr>
              </a:solidFill>
            </a:endParaRPr>
          </a:p>
        </p:txBody>
      </p:sp>
      <p:sp>
        <p:nvSpPr>
          <p:cNvPr id="4" name="Slide Number Placeholder 3"/>
          <p:cNvSpPr>
            <a:spLocks noGrp="1"/>
          </p:cNvSpPr>
          <p:nvPr>
            <p:ph type="sldNum" sz="quarter" idx="11"/>
          </p:nvPr>
        </p:nvSpPr>
        <p:spPr/>
        <p:txBody>
          <a:bodyPr/>
          <a:lstStyle/>
          <a:p>
            <a:fld id="{6503E857-4F15-4ECA-BD4D-D22AAAB9E67A}"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35256148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solidFill>
                  <a:srgbClr val="FFFFFF">
                    <a:tint val="75000"/>
                  </a:srgbClr>
                </a:solidFill>
              </a:rPr>
              <a:t>Windows 10 Product Overview</a:t>
            </a:r>
            <a:endParaRPr lang="en-US" dirty="0">
              <a:solidFill>
                <a:srgbClr val="FFFFFF">
                  <a:tint val="75000"/>
                </a:srgbClr>
              </a:solidFill>
            </a:endParaRPr>
          </a:p>
        </p:txBody>
      </p:sp>
      <p:sp>
        <p:nvSpPr>
          <p:cNvPr id="4" name="Slide Number Placeholder 3"/>
          <p:cNvSpPr>
            <a:spLocks noGrp="1"/>
          </p:cNvSpPr>
          <p:nvPr>
            <p:ph type="sldNum" sz="quarter" idx="11"/>
          </p:nvPr>
        </p:nvSpPr>
        <p:spPr/>
        <p:txBody>
          <a:bodyPr/>
          <a:lstStyle/>
          <a:p>
            <a:fld id="{6503E857-4F15-4ECA-BD4D-D22AAAB9E67A}"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42116428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D16AC32-3930-4277-880E-B29213EF8C51}"/>
              </a:ext>
            </a:extLst>
          </p:cNvPr>
          <p:cNvSpPr>
            <a:spLocks noGrp="1"/>
          </p:cNvSpPr>
          <p:nvPr>
            <p:ph type="dt" sz="half" idx="10"/>
          </p:nvPr>
        </p:nvSpPr>
        <p:spPr/>
        <p:txBody>
          <a:bodyPr/>
          <a:lstStyle/>
          <a:p>
            <a:fld id="{C10B9E24-4F1F-42C7-88D7-9442925449C2}" type="datetimeFigureOut">
              <a:rPr lang="zh-CN" altLang="en-US" smtClean="0"/>
              <a:t>2018/3/16</a:t>
            </a:fld>
            <a:endParaRPr lang="zh-CN" altLang="en-US"/>
          </a:p>
        </p:txBody>
      </p:sp>
      <p:sp>
        <p:nvSpPr>
          <p:cNvPr id="3" name="页脚占位符 2">
            <a:extLst>
              <a:ext uri="{FF2B5EF4-FFF2-40B4-BE49-F238E27FC236}">
                <a16:creationId xmlns:a16="http://schemas.microsoft.com/office/drawing/2014/main" id="{6A8FF8AD-6EA9-4A31-9D05-87CE64FEF40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4E6F0FD-E529-4A14-8FCC-C29EA895CA21}"/>
              </a:ext>
            </a:extLst>
          </p:cNvPr>
          <p:cNvSpPr>
            <a:spLocks noGrp="1"/>
          </p:cNvSpPr>
          <p:nvPr>
            <p:ph type="sldNum" sz="quarter" idx="12"/>
          </p:nvPr>
        </p:nvSpPr>
        <p:spPr/>
        <p:txBody>
          <a:bodyPr/>
          <a:lstStyle/>
          <a:p>
            <a:fld id="{50C2190B-794B-47D5-82B0-629C22A2C4E2}" type="slidenum">
              <a:rPr lang="zh-CN" altLang="en-US" smtClean="0"/>
              <a:t>‹#›</a:t>
            </a:fld>
            <a:endParaRPr lang="zh-CN" altLang="en-US"/>
          </a:p>
        </p:txBody>
      </p:sp>
    </p:spTree>
    <p:extLst>
      <p:ext uri="{BB962C8B-B14F-4D97-AF65-F5344CB8AC3E}">
        <p14:creationId xmlns:p14="http://schemas.microsoft.com/office/powerpoint/2010/main" val="172542496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7703"/>
            <a:ext cx="11653523" cy="1158793"/>
          </a:xfrm>
          <a:noFill/>
        </p:spPr>
        <p:txBody>
          <a:bodyPr tIns="91440" bIns="91440" anchor="t" anchorCtr="0">
            <a:spAutoFit/>
          </a:bodyPr>
          <a:lstStyle>
            <a:lvl1pPr>
              <a:defRPr sz="7058" b="1" spc="-98" baseline="0">
                <a:gradFill>
                  <a:gsLst>
                    <a:gs pos="100000">
                      <a:schemeClr val="tx1"/>
                    </a:gs>
                    <a:gs pos="0">
                      <a:schemeClr val="tx1"/>
                    </a:gs>
                  </a:gsLst>
                  <a:lin ang="5400000" scaled="0"/>
                </a:gradFill>
                <a:latin typeface="Segoe Pro" panose="020B0502040504020203" pitchFamily="34" charset="0"/>
                <a:cs typeface="Segoe UI Semilight" panose="020B0402040204020203" pitchFamily="34" charset="0"/>
              </a:defRPr>
            </a:lvl1pPr>
          </a:lstStyle>
          <a:p>
            <a:r>
              <a:rPr lang="en-US" dirty="0"/>
              <a:t>Section title</a:t>
            </a:r>
          </a:p>
        </p:txBody>
      </p:sp>
      <p:sp>
        <p:nvSpPr>
          <p:cNvPr id="4" name="Content Placeholder 3"/>
          <p:cNvSpPr>
            <a:spLocks noGrp="1"/>
          </p:cNvSpPr>
          <p:nvPr>
            <p:ph sz="quarter" idx="10"/>
          </p:nvPr>
        </p:nvSpPr>
        <p:spPr>
          <a:xfrm>
            <a:off x="269239" y="2438075"/>
            <a:ext cx="11653523" cy="425495"/>
          </a:xfrm>
        </p:spPr>
        <p:txBody>
          <a:bodyPr lIns="182880" rIns="182880"/>
          <a:lstStyle>
            <a:lvl1pPr marL="0" indent="0" algn="l" defTabSz="896364" rtl="0" eaLnBrk="1" latinLnBrk="0" hangingPunct="1">
              <a:lnSpc>
                <a:spcPct val="90000"/>
              </a:lnSpc>
              <a:buNone/>
              <a:defRPr lang="en-US" sz="1765" kern="1200" spc="-39" baseline="0" dirty="0" smtClean="0">
                <a:gradFill>
                  <a:gsLst>
                    <a:gs pos="5556">
                      <a:prstClr val="white"/>
                    </a:gs>
                    <a:gs pos="27000">
                      <a:prstClr val="white"/>
                    </a:gs>
                  </a:gsLst>
                  <a:lin ang="0" scaled="0"/>
                </a:gradFill>
                <a:latin typeface="+mn-lt"/>
                <a:ea typeface="+mn-ea"/>
                <a:cs typeface="Segoe UI" panose="020B0502040204020203" pitchFamily="34" charset="0"/>
              </a:defRPr>
            </a:lvl1pPr>
            <a:lvl2pPr marL="0" indent="0" algn="l" defTabSz="896364" rtl="0" eaLnBrk="1" latinLnBrk="0" hangingPunct="1">
              <a:lnSpc>
                <a:spcPct val="90000"/>
              </a:lnSpc>
              <a:buNone/>
              <a:defRPr lang="en-US" sz="1765" kern="1200" spc="-98" dirty="0" smtClean="0">
                <a:gradFill>
                  <a:gsLst>
                    <a:gs pos="5556">
                      <a:prstClr val="white"/>
                    </a:gs>
                    <a:gs pos="27000">
                      <a:prstClr val="white"/>
                    </a:gs>
                  </a:gsLst>
                  <a:lin ang="0" scaled="0"/>
                </a:gradFill>
                <a:latin typeface="+mn-lt"/>
                <a:ea typeface="+mn-ea"/>
                <a:cs typeface="Segoe UI" panose="020B0502040204020203" pitchFamily="34" charset="0"/>
              </a:defRPr>
            </a:lvl2pPr>
            <a:lvl3pPr marL="0" indent="0" algn="l" defTabSz="896364" rtl="0" eaLnBrk="1" latinLnBrk="0" hangingPunct="1">
              <a:lnSpc>
                <a:spcPct val="90000"/>
              </a:lnSpc>
              <a:buNone/>
              <a:defRPr lang="en-US" sz="1765" kern="1200" spc="-98" dirty="0" smtClean="0">
                <a:gradFill>
                  <a:gsLst>
                    <a:gs pos="5556">
                      <a:prstClr val="white"/>
                    </a:gs>
                    <a:gs pos="27000">
                      <a:prstClr val="white"/>
                    </a:gs>
                  </a:gsLst>
                  <a:lin ang="0" scaled="0"/>
                </a:gradFill>
                <a:latin typeface="+mn-lt"/>
                <a:ea typeface="+mn-ea"/>
                <a:cs typeface="Segoe UI" panose="020B0502040204020203" pitchFamily="34" charset="0"/>
              </a:defRPr>
            </a:lvl3pPr>
            <a:lvl4pPr marL="0" indent="0" algn="l" defTabSz="896364" rtl="0" eaLnBrk="1" latinLnBrk="0" hangingPunct="1">
              <a:lnSpc>
                <a:spcPct val="90000"/>
              </a:lnSpc>
              <a:buNone/>
              <a:defRPr lang="en-US" sz="1765" kern="1200" spc="-98" dirty="0" smtClean="0">
                <a:gradFill>
                  <a:gsLst>
                    <a:gs pos="5556">
                      <a:prstClr val="white"/>
                    </a:gs>
                    <a:gs pos="27000">
                      <a:prstClr val="white"/>
                    </a:gs>
                  </a:gsLst>
                  <a:lin ang="0" scaled="0"/>
                </a:gradFill>
                <a:latin typeface="+mn-lt"/>
                <a:ea typeface="+mn-ea"/>
                <a:cs typeface="Segoe UI" panose="020B0502040204020203" pitchFamily="34" charset="0"/>
              </a:defRPr>
            </a:lvl4pPr>
            <a:lvl5pPr marL="0" indent="0" algn="l" defTabSz="896364" rtl="0" eaLnBrk="1" latinLnBrk="0" hangingPunct="1">
              <a:lnSpc>
                <a:spcPct val="90000"/>
              </a:lnSpc>
              <a:buNone/>
              <a:defRPr lang="en-US" sz="1765" kern="1200" spc="-98" dirty="0">
                <a:gradFill>
                  <a:gsLst>
                    <a:gs pos="5556">
                      <a:prstClr val="white"/>
                    </a:gs>
                    <a:gs pos="27000">
                      <a:prstClr val="white"/>
                    </a:gs>
                  </a:gsLst>
                  <a:lin ang="0" scaled="0"/>
                </a:gradFill>
                <a:latin typeface="+mn-lt"/>
                <a:ea typeface="+mn-ea"/>
                <a:cs typeface="Segoe UI" panose="020B0502040204020203" pitchFamily="34" charset="0"/>
              </a:defRPr>
            </a:lvl5pPr>
          </a:lstStyle>
          <a:p>
            <a:pPr lvl="0"/>
            <a:r>
              <a:rPr lang="en-US" dirty="0"/>
              <a:t>Click to edit Master text styles</a:t>
            </a:r>
          </a:p>
        </p:txBody>
      </p:sp>
      <p:sp>
        <p:nvSpPr>
          <p:cNvPr id="6" name="Content Placeholder 5"/>
          <p:cNvSpPr>
            <a:spLocks noGrp="1"/>
          </p:cNvSpPr>
          <p:nvPr>
            <p:ph sz="quarter" idx="11"/>
          </p:nvPr>
        </p:nvSpPr>
        <p:spPr>
          <a:xfrm>
            <a:off x="269239" y="291069"/>
            <a:ext cx="4165705" cy="425495"/>
          </a:xfrm>
        </p:spPr>
        <p:txBody>
          <a:bodyPr lIns="182880" rIns="182880"/>
          <a:lstStyle>
            <a:lvl1pPr marL="0" indent="0">
              <a:buNone/>
              <a:defRPr lang="en-US" sz="1765" kern="1200" spc="-98" baseline="0" dirty="0" smtClean="0">
                <a:gradFill>
                  <a:gsLst>
                    <a:gs pos="5556">
                      <a:prstClr val="white"/>
                    </a:gs>
                    <a:gs pos="27000">
                      <a:prstClr val="white"/>
                    </a:gs>
                  </a:gsLst>
                  <a:lin ang="0" scaled="0"/>
                </a:gradFill>
                <a:latin typeface="+mn-lt"/>
                <a:ea typeface="+mn-ea"/>
                <a:cs typeface="Segoe UI" panose="020B0502040204020203" pitchFamily="34" charset="0"/>
              </a:defRPr>
            </a:lvl1pPr>
          </a:lstStyle>
          <a:p>
            <a:pPr marL="0" marR="0" lvl="0" indent="0" algn="l" defTabSz="896364"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5" name="Content Placeholder 3"/>
          <p:cNvSpPr>
            <a:spLocks noGrp="1"/>
          </p:cNvSpPr>
          <p:nvPr>
            <p:ph sz="quarter" idx="12"/>
          </p:nvPr>
        </p:nvSpPr>
        <p:spPr>
          <a:xfrm>
            <a:off x="269239" y="3451782"/>
            <a:ext cx="4482124" cy="820812"/>
          </a:xfrm>
        </p:spPr>
        <p:txBody>
          <a:bodyPr lIns="182880" rIns="182880"/>
          <a:lstStyle>
            <a:lvl1pPr marL="0" indent="0" algn="l" defTabSz="896364" rtl="0" eaLnBrk="1" latinLnBrk="0" hangingPunct="1">
              <a:lnSpc>
                <a:spcPct val="90000"/>
              </a:lnSpc>
              <a:spcBef>
                <a:spcPts val="0"/>
              </a:spcBef>
              <a:spcAft>
                <a:spcPts val="1176"/>
              </a:spcAft>
              <a:buNone/>
              <a:defRPr lang="en-US" sz="1765" b="1" kern="1200" spc="-20" baseline="0" dirty="0" smtClean="0">
                <a:gradFill>
                  <a:gsLst>
                    <a:gs pos="5556">
                      <a:prstClr val="white"/>
                    </a:gs>
                    <a:gs pos="27000">
                      <a:prstClr val="white"/>
                    </a:gs>
                  </a:gsLst>
                  <a:lin ang="0" scaled="0"/>
                </a:gradFill>
                <a:latin typeface="+mn-lt"/>
                <a:ea typeface="+mn-ea"/>
                <a:cs typeface="Segoe UI" panose="020B0502040204020203" pitchFamily="34" charset="0"/>
              </a:defRPr>
            </a:lvl1pPr>
            <a:lvl2pPr marL="0" indent="0" algn="l" defTabSz="896364" rtl="0" eaLnBrk="1" latinLnBrk="0" hangingPunct="1">
              <a:lnSpc>
                <a:spcPct val="90000"/>
              </a:lnSpc>
              <a:buNone/>
              <a:defRPr lang="en-US" sz="1765" kern="1200" spc="-98" dirty="0" smtClean="0">
                <a:gradFill>
                  <a:gsLst>
                    <a:gs pos="5556">
                      <a:prstClr val="white"/>
                    </a:gs>
                    <a:gs pos="27000">
                      <a:prstClr val="white"/>
                    </a:gs>
                  </a:gsLst>
                  <a:lin ang="0" scaled="0"/>
                </a:gradFill>
                <a:latin typeface="+mn-lt"/>
                <a:ea typeface="+mn-ea"/>
                <a:cs typeface="Segoe UI" panose="020B0502040204020203" pitchFamily="34" charset="0"/>
              </a:defRPr>
            </a:lvl2pPr>
            <a:lvl3pPr marL="0" indent="0" algn="l" defTabSz="896364" rtl="0" eaLnBrk="1" latinLnBrk="0" hangingPunct="1">
              <a:lnSpc>
                <a:spcPct val="90000"/>
              </a:lnSpc>
              <a:buNone/>
              <a:defRPr lang="en-US" sz="1765" kern="1200" spc="-98" dirty="0" smtClean="0">
                <a:gradFill>
                  <a:gsLst>
                    <a:gs pos="5556">
                      <a:prstClr val="white"/>
                    </a:gs>
                    <a:gs pos="27000">
                      <a:prstClr val="white"/>
                    </a:gs>
                  </a:gsLst>
                  <a:lin ang="0" scaled="0"/>
                </a:gradFill>
                <a:latin typeface="+mn-lt"/>
                <a:ea typeface="+mn-ea"/>
                <a:cs typeface="Segoe UI" panose="020B0502040204020203" pitchFamily="34" charset="0"/>
              </a:defRPr>
            </a:lvl3pPr>
            <a:lvl4pPr marL="0" indent="0" algn="l" defTabSz="896364" rtl="0" eaLnBrk="1" latinLnBrk="0" hangingPunct="1">
              <a:lnSpc>
                <a:spcPct val="90000"/>
              </a:lnSpc>
              <a:buNone/>
              <a:defRPr lang="en-US" sz="1765" kern="1200" spc="-98" dirty="0" smtClean="0">
                <a:gradFill>
                  <a:gsLst>
                    <a:gs pos="5556">
                      <a:prstClr val="white"/>
                    </a:gs>
                    <a:gs pos="27000">
                      <a:prstClr val="white"/>
                    </a:gs>
                  </a:gsLst>
                  <a:lin ang="0" scaled="0"/>
                </a:gradFill>
                <a:latin typeface="+mn-lt"/>
                <a:ea typeface="+mn-ea"/>
                <a:cs typeface="Segoe UI" panose="020B0502040204020203" pitchFamily="34" charset="0"/>
              </a:defRPr>
            </a:lvl4pPr>
            <a:lvl5pPr marL="0" indent="0" algn="l" defTabSz="896364" rtl="0" eaLnBrk="1" latinLnBrk="0" hangingPunct="1">
              <a:lnSpc>
                <a:spcPct val="90000"/>
              </a:lnSpc>
              <a:buNone/>
              <a:defRPr lang="en-US" sz="1765" kern="1200" spc="-98" dirty="0">
                <a:gradFill>
                  <a:gsLst>
                    <a:gs pos="5556">
                      <a:prstClr val="white"/>
                    </a:gs>
                    <a:gs pos="27000">
                      <a:prstClr val="white"/>
                    </a:gs>
                  </a:gsLst>
                  <a:lin ang="0" scaled="0"/>
                </a:gradFill>
                <a:latin typeface="+mn-lt"/>
                <a:ea typeface="+mn-ea"/>
                <a:cs typeface="Segoe UI" panose="020B0502040204020203" pitchFamily="34" charset="0"/>
              </a:defRPr>
            </a:lvl5pPr>
          </a:lstStyle>
          <a:p>
            <a:pPr lvl="0"/>
            <a:r>
              <a:rPr lang="en-US" dirty="0"/>
              <a:t>Click to edit Master text styles</a:t>
            </a:r>
          </a:p>
          <a:p>
            <a:pPr lvl="0"/>
            <a:endParaRPr lang="en-US" dirty="0"/>
          </a:p>
        </p:txBody>
      </p:sp>
      <p:sp>
        <p:nvSpPr>
          <p:cNvPr id="7" name="Content Placeholder 3"/>
          <p:cNvSpPr>
            <a:spLocks noGrp="1"/>
          </p:cNvSpPr>
          <p:nvPr>
            <p:ph sz="quarter" idx="13"/>
          </p:nvPr>
        </p:nvSpPr>
        <p:spPr>
          <a:xfrm>
            <a:off x="4754477" y="3451782"/>
            <a:ext cx="4479011" cy="820812"/>
          </a:xfrm>
        </p:spPr>
        <p:txBody>
          <a:bodyPr lIns="182880" rIns="182880"/>
          <a:lstStyle>
            <a:lvl1pPr marL="0" indent="0" algn="l" defTabSz="896364" rtl="0" eaLnBrk="1" latinLnBrk="0" hangingPunct="1">
              <a:lnSpc>
                <a:spcPct val="90000"/>
              </a:lnSpc>
              <a:spcBef>
                <a:spcPts val="0"/>
              </a:spcBef>
              <a:spcAft>
                <a:spcPts val="1176"/>
              </a:spcAft>
              <a:buNone/>
              <a:defRPr lang="en-US" sz="1765" b="1" kern="1200" spc="-20" baseline="0" dirty="0" smtClean="0">
                <a:gradFill>
                  <a:gsLst>
                    <a:gs pos="5556">
                      <a:prstClr val="white"/>
                    </a:gs>
                    <a:gs pos="27000">
                      <a:prstClr val="white"/>
                    </a:gs>
                  </a:gsLst>
                  <a:lin ang="0" scaled="0"/>
                </a:gradFill>
                <a:latin typeface="+mn-lt"/>
                <a:ea typeface="+mn-ea"/>
                <a:cs typeface="Segoe UI" panose="020B0502040204020203" pitchFamily="34" charset="0"/>
              </a:defRPr>
            </a:lvl1pPr>
            <a:lvl2pPr marL="0" indent="0" algn="l" defTabSz="896364" rtl="0" eaLnBrk="1" latinLnBrk="0" hangingPunct="1">
              <a:lnSpc>
                <a:spcPct val="90000"/>
              </a:lnSpc>
              <a:buNone/>
              <a:defRPr lang="en-US" sz="1765" kern="1200" spc="-98" dirty="0" smtClean="0">
                <a:gradFill>
                  <a:gsLst>
                    <a:gs pos="5556">
                      <a:prstClr val="white"/>
                    </a:gs>
                    <a:gs pos="27000">
                      <a:prstClr val="white"/>
                    </a:gs>
                  </a:gsLst>
                  <a:lin ang="0" scaled="0"/>
                </a:gradFill>
                <a:latin typeface="+mn-lt"/>
                <a:ea typeface="+mn-ea"/>
                <a:cs typeface="Segoe UI" panose="020B0502040204020203" pitchFamily="34" charset="0"/>
              </a:defRPr>
            </a:lvl2pPr>
            <a:lvl3pPr marL="0" indent="0" algn="l" defTabSz="896364" rtl="0" eaLnBrk="1" latinLnBrk="0" hangingPunct="1">
              <a:lnSpc>
                <a:spcPct val="90000"/>
              </a:lnSpc>
              <a:buNone/>
              <a:defRPr lang="en-US" sz="1765" kern="1200" spc="-98" dirty="0" smtClean="0">
                <a:gradFill>
                  <a:gsLst>
                    <a:gs pos="5556">
                      <a:prstClr val="white"/>
                    </a:gs>
                    <a:gs pos="27000">
                      <a:prstClr val="white"/>
                    </a:gs>
                  </a:gsLst>
                  <a:lin ang="0" scaled="0"/>
                </a:gradFill>
                <a:latin typeface="+mn-lt"/>
                <a:ea typeface="+mn-ea"/>
                <a:cs typeface="Segoe UI" panose="020B0502040204020203" pitchFamily="34" charset="0"/>
              </a:defRPr>
            </a:lvl3pPr>
            <a:lvl4pPr marL="0" indent="0" algn="l" defTabSz="896364" rtl="0" eaLnBrk="1" latinLnBrk="0" hangingPunct="1">
              <a:lnSpc>
                <a:spcPct val="90000"/>
              </a:lnSpc>
              <a:buNone/>
              <a:defRPr lang="en-US" sz="1765" kern="1200" spc="-98" dirty="0" smtClean="0">
                <a:gradFill>
                  <a:gsLst>
                    <a:gs pos="5556">
                      <a:prstClr val="white"/>
                    </a:gs>
                    <a:gs pos="27000">
                      <a:prstClr val="white"/>
                    </a:gs>
                  </a:gsLst>
                  <a:lin ang="0" scaled="0"/>
                </a:gradFill>
                <a:latin typeface="+mn-lt"/>
                <a:ea typeface="+mn-ea"/>
                <a:cs typeface="Segoe UI" panose="020B0502040204020203" pitchFamily="34" charset="0"/>
              </a:defRPr>
            </a:lvl4pPr>
            <a:lvl5pPr marL="0" indent="0" algn="l" defTabSz="896364" rtl="0" eaLnBrk="1" latinLnBrk="0" hangingPunct="1">
              <a:lnSpc>
                <a:spcPct val="90000"/>
              </a:lnSpc>
              <a:buNone/>
              <a:defRPr lang="en-US" sz="1765" kern="1200" spc="-98" dirty="0">
                <a:gradFill>
                  <a:gsLst>
                    <a:gs pos="5556">
                      <a:prstClr val="white"/>
                    </a:gs>
                    <a:gs pos="27000">
                      <a:prstClr val="white"/>
                    </a:gs>
                  </a:gsLst>
                  <a:lin ang="0" scaled="0"/>
                </a:gradFill>
                <a:latin typeface="+mn-lt"/>
                <a:ea typeface="+mn-ea"/>
                <a:cs typeface="Segoe UI" panose="020B0502040204020203" pitchFamily="34" charset="0"/>
              </a:defRPr>
            </a:lvl5pPr>
          </a:lstStyle>
          <a:p>
            <a:pPr lvl="0"/>
            <a:r>
              <a:rPr lang="en-US" dirty="0"/>
              <a:t>Click to edit Master text styles</a:t>
            </a:r>
          </a:p>
          <a:p>
            <a:pPr lvl="0"/>
            <a:endParaRPr lang="en-US" dirty="0"/>
          </a:p>
        </p:txBody>
      </p:sp>
      <p:sp>
        <p:nvSpPr>
          <p:cNvPr id="3" name="Footer Placeholder 2"/>
          <p:cNvSpPr>
            <a:spLocks noGrp="1"/>
          </p:cNvSpPr>
          <p:nvPr>
            <p:ph type="ftr" sz="quarter" idx="14"/>
          </p:nvPr>
        </p:nvSpPr>
        <p:spPr/>
        <p:txBody>
          <a:bodyPr/>
          <a:lstStyle/>
          <a:p>
            <a:r>
              <a:rPr lang="en-US">
                <a:solidFill>
                  <a:srgbClr val="FFFFFF">
                    <a:tint val="75000"/>
                  </a:srgbClr>
                </a:solidFill>
              </a:rPr>
              <a:t>Windows 10 Product Overview</a:t>
            </a:r>
            <a:endParaRPr lang="en-US" dirty="0">
              <a:solidFill>
                <a:srgbClr val="FFFFFF">
                  <a:tint val="75000"/>
                </a:srgbClr>
              </a:solidFill>
            </a:endParaRPr>
          </a:p>
        </p:txBody>
      </p:sp>
      <p:sp>
        <p:nvSpPr>
          <p:cNvPr id="8" name="Slide Number Placeholder 7"/>
          <p:cNvSpPr>
            <a:spLocks noGrp="1"/>
          </p:cNvSpPr>
          <p:nvPr>
            <p:ph type="sldNum" sz="quarter" idx="15"/>
          </p:nvPr>
        </p:nvSpPr>
        <p:spPr/>
        <p:txBody>
          <a:bodyPr/>
          <a:lstStyle/>
          <a:p>
            <a:fld id="{6503E857-4F15-4ECA-BD4D-D22AAAB9E67A}"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2723966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b="1" spc="-98" baseline="0">
                <a:gradFill>
                  <a:gsLst>
                    <a:gs pos="100000">
                      <a:schemeClr val="accent1"/>
                    </a:gs>
                    <a:gs pos="0">
                      <a:schemeClr val="accent1"/>
                    </a:gs>
                  </a:gsLst>
                  <a:lin ang="5400000" scaled="0"/>
                </a:gradFill>
                <a:latin typeface="Segoe Pro" panose="020B0502040504020203" pitchFamily="34" charset="0"/>
                <a:cs typeface="Segoe UI Light" panose="020B0502040204020203" pitchFamily="34" charset="0"/>
              </a:defRPr>
            </a:lvl1pPr>
          </a:lstStyle>
          <a:p>
            <a:r>
              <a:rPr lang="en-US" dirty="0"/>
              <a:t>Section title</a:t>
            </a:r>
          </a:p>
        </p:txBody>
      </p:sp>
      <p:sp>
        <p:nvSpPr>
          <p:cNvPr id="4" name="Content Placeholder 3"/>
          <p:cNvSpPr>
            <a:spLocks noGrp="1"/>
          </p:cNvSpPr>
          <p:nvPr>
            <p:ph sz="quarter" idx="10"/>
          </p:nvPr>
        </p:nvSpPr>
        <p:spPr>
          <a:xfrm>
            <a:off x="269239" y="3451782"/>
            <a:ext cx="11653523" cy="425495"/>
          </a:xfrm>
        </p:spPr>
        <p:txBody>
          <a:bodyPr/>
          <a:lstStyle>
            <a:lvl1pPr marL="0" indent="0" algn="l" defTabSz="896364" rtl="0" eaLnBrk="1" latinLnBrk="0" hangingPunct="1">
              <a:lnSpc>
                <a:spcPct val="90000"/>
              </a:lnSpc>
              <a:buNone/>
              <a:defRPr lang="en-US" sz="1765" kern="1200" spc="-39" baseline="0" dirty="0" smtClean="0">
                <a:gradFill>
                  <a:gsLst>
                    <a:gs pos="12389">
                      <a:srgbClr val="0078D7"/>
                    </a:gs>
                    <a:gs pos="37037">
                      <a:srgbClr val="0078D7"/>
                    </a:gs>
                  </a:gsLst>
                  <a:lin ang="5400000" scaled="0"/>
                </a:gradFill>
                <a:latin typeface="Segoe UI" panose="020B0502040204020203" pitchFamily="34" charset="0"/>
                <a:ea typeface="+mn-ea"/>
                <a:cs typeface="Segoe UI" panose="020B0502040204020203" pitchFamily="34" charset="0"/>
              </a:defRPr>
            </a:lvl1pPr>
            <a:lvl2pPr marL="0" indent="0" algn="l" defTabSz="896364" rtl="0" eaLnBrk="1" latinLnBrk="0" hangingPunct="1">
              <a:lnSpc>
                <a:spcPct val="90000"/>
              </a:lnSpc>
              <a:buNone/>
              <a:defRPr lang="en-US" sz="1765" kern="1200" spc="-98" dirty="0" smtClean="0">
                <a:gradFill>
                  <a:gsLst>
                    <a:gs pos="12389">
                      <a:srgbClr val="0078D7"/>
                    </a:gs>
                    <a:gs pos="37037">
                      <a:srgbClr val="0078D7"/>
                    </a:gs>
                  </a:gsLst>
                  <a:lin ang="5400000" scaled="0"/>
                </a:gradFill>
                <a:latin typeface="Segoe UI" panose="020B0502040204020203" pitchFamily="34" charset="0"/>
                <a:ea typeface="+mn-ea"/>
                <a:cs typeface="Segoe UI" panose="020B0502040204020203" pitchFamily="34" charset="0"/>
              </a:defRPr>
            </a:lvl2pPr>
            <a:lvl3pPr marL="0" indent="0" algn="l" defTabSz="896364" rtl="0" eaLnBrk="1" latinLnBrk="0" hangingPunct="1">
              <a:lnSpc>
                <a:spcPct val="90000"/>
              </a:lnSpc>
              <a:buNone/>
              <a:defRPr lang="en-US" sz="1765" kern="1200" spc="-98" dirty="0" smtClean="0">
                <a:gradFill>
                  <a:gsLst>
                    <a:gs pos="12389">
                      <a:srgbClr val="0078D7"/>
                    </a:gs>
                    <a:gs pos="37037">
                      <a:srgbClr val="0078D7"/>
                    </a:gs>
                  </a:gsLst>
                  <a:lin ang="5400000" scaled="0"/>
                </a:gradFill>
                <a:latin typeface="Segoe UI" panose="020B0502040204020203" pitchFamily="34" charset="0"/>
                <a:ea typeface="+mn-ea"/>
                <a:cs typeface="Segoe UI" panose="020B0502040204020203" pitchFamily="34" charset="0"/>
              </a:defRPr>
            </a:lvl3pPr>
            <a:lvl4pPr marL="0" indent="0" algn="l" defTabSz="896364" rtl="0" eaLnBrk="1" latinLnBrk="0" hangingPunct="1">
              <a:lnSpc>
                <a:spcPct val="90000"/>
              </a:lnSpc>
              <a:buNone/>
              <a:defRPr lang="en-US" sz="1765" kern="1200" spc="-98" dirty="0" smtClean="0">
                <a:gradFill>
                  <a:gsLst>
                    <a:gs pos="12389">
                      <a:srgbClr val="0078D7"/>
                    </a:gs>
                    <a:gs pos="37037">
                      <a:srgbClr val="0078D7"/>
                    </a:gs>
                  </a:gsLst>
                  <a:lin ang="5400000" scaled="0"/>
                </a:gradFill>
                <a:latin typeface="Segoe UI" panose="020B0502040204020203" pitchFamily="34" charset="0"/>
                <a:ea typeface="+mn-ea"/>
                <a:cs typeface="Segoe UI" panose="020B0502040204020203" pitchFamily="34" charset="0"/>
              </a:defRPr>
            </a:lvl4pPr>
            <a:lvl5pPr marL="0" indent="0" algn="l" defTabSz="896364" rtl="0" eaLnBrk="1" latinLnBrk="0" hangingPunct="1">
              <a:lnSpc>
                <a:spcPct val="90000"/>
              </a:lnSpc>
              <a:buNone/>
              <a:defRPr lang="en-US" sz="1765" kern="1200" spc="-98" dirty="0">
                <a:gradFill>
                  <a:gsLst>
                    <a:gs pos="12389">
                      <a:srgbClr val="0078D7"/>
                    </a:gs>
                    <a:gs pos="37037">
                      <a:srgbClr val="0078D7"/>
                    </a:gs>
                  </a:gsLst>
                  <a:lin ang="5400000" scaled="0"/>
                </a:gradFill>
                <a:latin typeface="Segoe UI" panose="020B0502040204020203" pitchFamily="34" charset="0"/>
                <a:ea typeface="+mn-ea"/>
                <a:cs typeface="Segoe UI" panose="020B0502040204020203" pitchFamily="34" charset="0"/>
              </a:defRPr>
            </a:lvl5pPr>
          </a:lstStyle>
          <a:p>
            <a:pPr lvl="0"/>
            <a:r>
              <a:rPr lang="en-US" dirty="0"/>
              <a:t>Click to edit Master text styles</a:t>
            </a:r>
          </a:p>
        </p:txBody>
      </p:sp>
      <p:sp>
        <p:nvSpPr>
          <p:cNvPr id="5" name="Content Placeholder 5"/>
          <p:cNvSpPr>
            <a:spLocks noGrp="1"/>
          </p:cNvSpPr>
          <p:nvPr>
            <p:ph sz="quarter" idx="11"/>
          </p:nvPr>
        </p:nvSpPr>
        <p:spPr>
          <a:xfrm>
            <a:off x="269239" y="291069"/>
            <a:ext cx="4165705" cy="425495"/>
          </a:xfrm>
        </p:spPr>
        <p:txBody>
          <a:bodyPr lIns="182880" rIns="182880"/>
          <a:lstStyle>
            <a:lvl1pPr marL="0" indent="0">
              <a:buNone/>
              <a:defRPr lang="en-US" sz="1765" kern="1200" spc="-98" baseline="0" dirty="0" smtClean="0">
                <a:gradFill>
                  <a:gsLst>
                    <a:gs pos="5556">
                      <a:schemeClr val="tx2"/>
                    </a:gs>
                    <a:gs pos="27000">
                      <a:schemeClr val="tx2"/>
                    </a:gs>
                  </a:gsLst>
                  <a:lin ang="0" scaled="0"/>
                </a:gradFill>
                <a:latin typeface="+mn-lt"/>
                <a:ea typeface="+mn-ea"/>
                <a:cs typeface="Segoe UI" panose="020B0502040204020203" pitchFamily="34" charset="0"/>
              </a:defRPr>
            </a:lvl1pPr>
          </a:lstStyle>
          <a:p>
            <a:pPr marL="0" marR="0" lvl="0" indent="0" algn="l" defTabSz="896364"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6"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308469763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
        <p:nvSpPr>
          <p:cNvPr id="4" name="Title 1"/>
          <p:cNvSpPr>
            <a:spLocks noGrp="1"/>
          </p:cNvSpPr>
          <p:nvPr>
            <p:ph type="title"/>
          </p:nvPr>
        </p:nvSpPr>
        <p:spPr>
          <a:xfrm>
            <a:off x="269241" y="289511"/>
            <a:ext cx="5378548" cy="899665"/>
          </a:xfrm>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269239" y="1197326"/>
            <a:ext cx="5377478" cy="2531975"/>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p:cNvSpPr>
            <a:spLocks noGrp="1"/>
          </p:cNvSpPr>
          <p:nvPr>
            <p:ph type="ftr" sz="quarter" idx="12"/>
          </p:nvPr>
        </p:nvSpPr>
        <p:spPr/>
        <p:txBody>
          <a:bodyPr/>
          <a:lstStyle/>
          <a:p>
            <a:r>
              <a:rPr lang="en-US">
                <a:solidFill>
                  <a:srgbClr val="505050">
                    <a:tint val="75000"/>
                  </a:srgbClr>
                </a:solidFill>
              </a:rPr>
              <a:t>Windows 10 Product Overview</a:t>
            </a:r>
            <a:endParaRPr lang="en-US" dirty="0">
              <a:solidFill>
                <a:srgbClr val="505050">
                  <a:tint val="75000"/>
                </a:srgbClr>
              </a:solidFill>
            </a:endParaRPr>
          </a:p>
        </p:txBody>
      </p:sp>
      <p:sp>
        <p:nvSpPr>
          <p:cNvPr id="3" name="Slide Number Placeholder 2"/>
          <p:cNvSpPr>
            <a:spLocks noGrp="1"/>
          </p:cNvSpPr>
          <p:nvPr>
            <p:ph type="sldNum" sz="quarter" idx="13"/>
          </p:nvPr>
        </p:nvSpPr>
        <p:spPr/>
        <p:txBody>
          <a:body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375779315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3"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379993354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solidFill>
                  <a:srgbClr val="FFFFFF">
                    <a:tint val="75000"/>
                  </a:srgbClr>
                </a:solidFill>
              </a:rPr>
              <a:t>Windows 10 Product Overview</a:t>
            </a:r>
            <a:endParaRPr lang="en-US" dirty="0">
              <a:solidFill>
                <a:srgbClr val="FFFFFF">
                  <a:tint val="75000"/>
                </a:srgbClr>
              </a:solidFill>
            </a:endParaRPr>
          </a:p>
        </p:txBody>
      </p:sp>
      <p:sp>
        <p:nvSpPr>
          <p:cNvPr id="5" name="Slide Number Placeholder 4"/>
          <p:cNvSpPr>
            <a:spLocks noGrp="1"/>
          </p:cNvSpPr>
          <p:nvPr>
            <p:ph type="sldNum" sz="quarter" idx="11"/>
          </p:nvPr>
        </p:nvSpPr>
        <p:spPr/>
        <p:txBody>
          <a:bodyPr/>
          <a:lstStyle/>
          <a:p>
            <a:fld id="{6503E857-4F15-4ECA-BD4D-D22AAAB9E67A}"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32909591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3" name="Slide Number Placeholder 5"/>
          <p:cNvSpPr txBox="1">
            <a:spLocks/>
          </p:cNvSpPr>
          <p:nvPr userDrawn="1"/>
        </p:nvSpPr>
        <p:spPr>
          <a:xfrm>
            <a:off x="9449812" y="6493776"/>
            <a:ext cx="2742188" cy="364224"/>
          </a:xfrm>
          <a:prstGeom prst="rect">
            <a:avLst/>
          </a:prstGeom>
        </p:spPr>
        <p:txBody>
          <a:bodyPr vert="horz" lIns="179285" tIns="44821" rIns="179285" bIns="44821" rtlCol="0" anchor="ctr"/>
          <a:lstStyle>
            <a:defPPr>
              <a:defRPr lang="en-US"/>
            </a:defPPr>
            <a:lvl1pPr marL="0" algn="r" defTabSz="932742" rtl="0" eaLnBrk="1" latinLnBrk="0" hangingPunct="1">
              <a:defRPr sz="1000" kern="1200">
                <a:solidFill>
                  <a:schemeClr val="bg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fld id="{6503E857-4F15-4ECA-BD4D-D22AAAB9E67A}" type="slidenum">
              <a:rPr lang="en-US" sz="980" smtClean="0">
                <a:solidFill>
                  <a:srgbClr val="FFFFFF"/>
                </a:solidFill>
              </a:rPr>
              <a:pPr>
                <a:defRPr/>
              </a:pPr>
              <a:t>‹#›</a:t>
            </a:fld>
            <a:endParaRPr lang="en-US" sz="980" dirty="0">
              <a:solidFill>
                <a:srgbClr val="FFFFFF"/>
              </a:solidFill>
            </a:endParaRPr>
          </a:p>
        </p:txBody>
      </p:sp>
      <p:sp>
        <p:nvSpPr>
          <p:cNvPr id="4" name="Footer Placeholder 3"/>
          <p:cNvSpPr>
            <a:spLocks noGrp="1"/>
          </p:cNvSpPr>
          <p:nvPr>
            <p:ph type="ftr" sz="quarter" idx="12"/>
          </p:nvPr>
        </p:nvSpPr>
        <p:spPr/>
        <p:txBody>
          <a:bodyPr/>
          <a:lstStyle/>
          <a:p>
            <a:r>
              <a:rPr lang="en-US">
                <a:solidFill>
                  <a:srgbClr val="FFFFFF">
                    <a:tint val="75000"/>
                  </a:srgbClr>
                </a:solidFill>
              </a:rPr>
              <a:t>Windows 10 Product Overview</a:t>
            </a:r>
            <a:endParaRPr lang="en-US" dirty="0">
              <a:solidFill>
                <a:srgbClr val="FFFFFF">
                  <a:tint val="75000"/>
                </a:srgbClr>
              </a:solidFill>
            </a:endParaRPr>
          </a:p>
        </p:txBody>
      </p:sp>
    </p:spTree>
    <p:extLst>
      <p:ext uri="{BB962C8B-B14F-4D97-AF65-F5344CB8AC3E}">
        <p14:creationId xmlns:p14="http://schemas.microsoft.com/office/powerpoint/2010/main" val="32375832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593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505050"/>
                    </a:gs>
                    <a:gs pos="100000">
                      <a:srgbClr val="50505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black">
          <a:xfrm>
            <a:off x="450203" y="3083652"/>
            <a:ext cx="3227129" cy="692057"/>
          </a:xfrm>
          <a:prstGeom prst="rect">
            <a:avLst/>
          </a:prstGeom>
        </p:spPr>
      </p:pic>
    </p:spTree>
    <p:extLst>
      <p:ext uri="{BB962C8B-B14F-4D97-AF65-F5344CB8AC3E}">
        <p14:creationId xmlns:p14="http://schemas.microsoft.com/office/powerpoint/2010/main" val="50870829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7605352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6515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67528-E296-4AB0-92A6-F954905F9E9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94C9EED-0A91-4101-816B-EF35C90213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7AF809FB-2A83-4DBB-BCBF-AAB98088BE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163FF4B-C14B-4591-9791-2EE281F01EEF}"/>
              </a:ext>
            </a:extLst>
          </p:cNvPr>
          <p:cNvSpPr>
            <a:spLocks noGrp="1"/>
          </p:cNvSpPr>
          <p:nvPr>
            <p:ph type="dt" sz="half" idx="10"/>
          </p:nvPr>
        </p:nvSpPr>
        <p:spPr/>
        <p:txBody>
          <a:bodyPr/>
          <a:lstStyle/>
          <a:p>
            <a:fld id="{C10B9E24-4F1F-42C7-88D7-9442925449C2}" type="datetimeFigureOut">
              <a:rPr lang="zh-CN" altLang="en-US" smtClean="0"/>
              <a:t>2018/3/16</a:t>
            </a:fld>
            <a:endParaRPr lang="zh-CN" altLang="en-US"/>
          </a:p>
        </p:txBody>
      </p:sp>
      <p:sp>
        <p:nvSpPr>
          <p:cNvPr id="6" name="页脚占位符 5">
            <a:extLst>
              <a:ext uri="{FF2B5EF4-FFF2-40B4-BE49-F238E27FC236}">
                <a16:creationId xmlns:a16="http://schemas.microsoft.com/office/drawing/2014/main" id="{323EE9A8-AE6B-4C37-AA5C-C1038B4C7FB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E842961-A5A3-40EF-9A9A-0A2A4E58B219}"/>
              </a:ext>
            </a:extLst>
          </p:cNvPr>
          <p:cNvSpPr>
            <a:spLocks noGrp="1"/>
          </p:cNvSpPr>
          <p:nvPr>
            <p:ph type="sldNum" sz="quarter" idx="12"/>
          </p:nvPr>
        </p:nvSpPr>
        <p:spPr/>
        <p:txBody>
          <a:bodyPr/>
          <a:lstStyle/>
          <a:p>
            <a:fld id="{50C2190B-794B-47D5-82B0-629C22A2C4E2}" type="slidenum">
              <a:rPr lang="zh-CN" altLang="en-US" smtClean="0"/>
              <a:t>‹#›</a:t>
            </a:fld>
            <a:endParaRPr lang="zh-CN" altLang="en-US"/>
          </a:p>
        </p:txBody>
      </p:sp>
    </p:spTree>
    <p:extLst>
      <p:ext uri="{BB962C8B-B14F-4D97-AF65-F5344CB8AC3E}">
        <p14:creationId xmlns:p14="http://schemas.microsoft.com/office/powerpoint/2010/main" val="165521307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624748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lor Block">
    <p:spTree>
      <p:nvGrpSpPr>
        <p:cNvPr id="1" name=""/>
        <p:cNvGrpSpPr/>
        <p:nvPr/>
      </p:nvGrpSpPr>
      <p:grpSpPr>
        <a:xfrm>
          <a:off x="0" y="0"/>
          <a:ext cx="0" cy="0"/>
          <a:chOff x="0" y="0"/>
          <a:chExt cx="0" cy="0"/>
        </a:xfrm>
      </p:grpSpPr>
      <p:sp>
        <p:nvSpPr>
          <p:cNvPr id="2" name="Rectangle 1"/>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54" tIns="146284" rIns="182854" bIns="146284" rtlCol="0" anchor="t" anchorCtr="0"/>
          <a:lstStyle/>
          <a:p>
            <a:pPr algn="ctr">
              <a:lnSpc>
                <a:spcPct val="90000"/>
              </a:lnSpc>
              <a:spcBef>
                <a:spcPts val="800"/>
              </a:spcBef>
            </a:pPr>
            <a:endParaRPr lang="en-US" sz="2666" dirty="0"/>
          </a:p>
        </p:txBody>
      </p:sp>
      <p:sp>
        <p:nvSpPr>
          <p:cNvPr id="6" name="Title 5"/>
          <p:cNvSpPr>
            <a:spLocks noGrp="1"/>
          </p:cNvSpPr>
          <p:nvPr>
            <p:ph type="title" hasCustomPrompt="1"/>
          </p:nvPr>
        </p:nvSpPr>
        <p:spPr>
          <a:xfrm>
            <a:off x="269240" y="1187620"/>
            <a:ext cx="5826758" cy="5379312"/>
          </a:xfrm>
        </p:spPr>
        <p:txBody>
          <a:bodyPr/>
          <a:lstStyle>
            <a:lvl1pPr>
              <a:defRPr>
                <a:solidFill>
                  <a:srgbClr val="FFFFFF"/>
                </a:solidFill>
              </a:defRPr>
            </a:lvl1pPr>
          </a:lstStyle>
          <a:p>
            <a:r>
              <a:rPr lang="en-US" dirty="0"/>
              <a:t>Click to edit title</a:t>
            </a:r>
          </a:p>
        </p:txBody>
      </p:sp>
      <p:sp>
        <p:nvSpPr>
          <p:cNvPr id="8" name="Content Placeholder 3"/>
          <p:cNvSpPr>
            <a:spLocks noGrp="1"/>
          </p:cNvSpPr>
          <p:nvPr>
            <p:ph sz="quarter" idx="15" hasCustomPrompt="1"/>
          </p:nvPr>
        </p:nvSpPr>
        <p:spPr>
          <a:xfrm>
            <a:off x="6096002" y="1187620"/>
            <a:ext cx="5826760" cy="2055306"/>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sz="quarter" idx="13" hasCustomPrompt="1"/>
          </p:nvPr>
        </p:nvSpPr>
        <p:spPr>
          <a:xfrm>
            <a:off x="6095997" y="6270436"/>
            <a:ext cx="5827187" cy="295466"/>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232726615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3052" y="5983784"/>
            <a:ext cx="10974388" cy="603270"/>
          </a:xfrm>
          <a:prstGeom prst="rect">
            <a:avLst/>
          </a:prstGeom>
          <a:noFill/>
          <a:ln w="12700">
            <a:noFill/>
            <a:miter lim="800000"/>
            <a:headEnd type="none" w="sm" len="sm"/>
            <a:tailEnd type="none" w="sm" len="sm"/>
          </a:ln>
          <a:effectLst/>
        </p:spPr>
        <p:txBody>
          <a:bodyPr vert="horz" wrap="square" lIns="182854" tIns="146284" rIns="182854" bIns="146284" numCol="1" anchor="t" anchorCtr="0" compatLnSpc="1">
            <a:prstTxWarp prst="textNoShape">
              <a:avLst/>
            </a:prstTxWarp>
            <a:spAutoFit/>
          </a:bodyPr>
          <a:lstStyle/>
          <a:p>
            <a:pPr defTabSz="932135" eaLnBrk="0" hangingPunct="0"/>
            <a:r>
              <a:rPr lang="en-US" sz="667" dirty="0">
                <a:solidFill>
                  <a:schemeClr val="tx1">
                    <a:alpha val="95000"/>
                  </a:schemeClr>
                </a:solidFill>
                <a:cs typeface="Segoe UI" pitchFamily="34" charset="0"/>
              </a:rPr>
              <a:t>© 2014 Microsoft Corporation. All rights reserved. Microsoft, Windows, Windows Vista and other product names are or may be registered trademarks and/or trademarks in the U.S. and/or other countries.</a:t>
            </a:r>
          </a:p>
          <a:p>
            <a:pPr defTabSz="932135" eaLnBrk="0" hangingPunct="0"/>
            <a:r>
              <a:rPr lang="en-US" sz="667" dirty="0">
                <a:solidFill>
                  <a:schemeClr val="tx1">
                    <a:alpha val="95000"/>
                  </a:scheme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459230"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13602205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7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8"/>
            <a:ext cx="11653523" cy="199561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00" indent="0">
              <a:buNone/>
              <a:defRPr/>
            </a:lvl3pPr>
            <a:lvl4pPr marL="447998" indent="0">
              <a:buNone/>
              <a:defRPr/>
            </a:lvl4pPr>
            <a:lvl5pPr marL="6719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022578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492926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96415"/>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201330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96415"/>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928120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98113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668"/>
          </a:xfrm>
          <a:noFill/>
        </p:spPr>
        <p:txBody>
          <a:bodyPr tIns="91440" bIns="91440" anchor="t" anchorCtr="0">
            <a:spAutoFit/>
          </a:bodyPr>
          <a:lstStyle>
            <a:lvl1pPr>
              <a:defRPr sz="7057"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950524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8DEE68-BEC9-49F1-9063-D32FEA7649C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9FA3A32-CC04-4345-9612-841386C2BC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3064DB7-7EBB-4145-AB21-5255C91D2C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2574CCE-1A8D-47E9-9027-070C9C5FFCE5}"/>
              </a:ext>
            </a:extLst>
          </p:cNvPr>
          <p:cNvSpPr>
            <a:spLocks noGrp="1"/>
          </p:cNvSpPr>
          <p:nvPr>
            <p:ph type="dt" sz="half" idx="10"/>
          </p:nvPr>
        </p:nvSpPr>
        <p:spPr/>
        <p:txBody>
          <a:bodyPr/>
          <a:lstStyle/>
          <a:p>
            <a:fld id="{C10B9E24-4F1F-42C7-88D7-9442925449C2}" type="datetimeFigureOut">
              <a:rPr lang="zh-CN" altLang="en-US" smtClean="0"/>
              <a:t>2018/3/16</a:t>
            </a:fld>
            <a:endParaRPr lang="zh-CN" altLang="en-US"/>
          </a:p>
        </p:txBody>
      </p:sp>
      <p:sp>
        <p:nvSpPr>
          <p:cNvPr id="6" name="页脚占位符 5">
            <a:extLst>
              <a:ext uri="{FF2B5EF4-FFF2-40B4-BE49-F238E27FC236}">
                <a16:creationId xmlns:a16="http://schemas.microsoft.com/office/drawing/2014/main" id="{BC4E2E33-A5F7-4AE7-B73E-23CDCFA5CDE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3B17BAA-4E5C-45C3-BE04-641DF6A0EC03}"/>
              </a:ext>
            </a:extLst>
          </p:cNvPr>
          <p:cNvSpPr>
            <a:spLocks noGrp="1"/>
          </p:cNvSpPr>
          <p:nvPr>
            <p:ph type="sldNum" sz="quarter" idx="12"/>
          </p:nvPr>
        </p:nvSpPr>
        <p:spPr/>
        <p:txBody>
          <a:bodyPr/>
          <a:lstStyle/>
          <a:p>
            <a:fld id="{50C2190B-794B-47D5-82B0-629C22A2C4E2}" type="slidenum">
              <a:rPr lang="zh-CN" altLang="en-US" smtClean="0"/>
              <a:t>‹#›</a:t>
            </a:fld>
            <a:endParaRPr lang="zh-CN" altLang="en-US"/>
          </a:p>
        </p:txBody>
      </p:sp>
    </p:spTree>
    <p:extLst>
      <p:ext uri="{BB962C8B-B14F-4D97-AF65-F5344CB8AC3E}">
        <p14:creationId xmlns:p14="http://schemas.microsoft.com/office/powerpoint/2010/main" val="14162485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image" Target="../media/image9.png"/><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slideLayout" Target="../slideLayouts/slideLayout81.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42" Type="http://schemas.openxmlformats.org/officeDocument/2006/relationships/slideLayout" Target="../slideLayouts/slideLayout84.xml"/><Relationship Id="rId47" Type="http://schemas.openxmlformats.org/officeDocument/2006/relationships/theme" Target="../theme/theme4.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slideLayout" Target="../slideLayouts/slideLayout80.xml"/><Relationship Id="rId46" Type="http://schemas.openxmlformats.org/officeDocument/2006/relationships/slideLayout" Target="../slideLayouts/slideLayout88.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41" Type="http://schemas.openxmlformats.org/officeDocument/2006/relationships/slideLayout" Target="../slideLayouts/slideLayout83.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40" Type="http://schemas.openxmlformats.org/officeDocument/2006/relationships/slideLayout" Target="../slideLayouts/slideLayout82.xml"/><Relationship Id="rId45" Type="http://schemas.openxmlformats.org/officeDocument/2006/relationships/slideLayout" Target="../slideLayouts/slideLayout87.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4" Type="http://schemas.openxmlformats.org/officeDocument/2006/relationships/slideLayout" Target="../slideLayouts/slideLayout86.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43" Type="http://schemas.openxmlformats.org/officeDocument/2006/relationships/slideLayout" Target="../slideLayouts/slideLayout85.xml"/><Relationship Id="rId48"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AEAF64D-6A57-45AB-BFEF-4E49DAC217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960D8DB-6FD6-4281-BA42-96401256A9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7BD666D-9DA6-4559-959E-9A29032CC4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0B9E24-4F1F-42C7-88D7-9442925449C2}" type="datetimeFigureOut">
              <a:rPr lang="zh-CN" altLang="en-US" smtClean="0"/>
              <a:t>2018/3/16</a:t>
            </a:fld>
            <a:endParaRPr lang="zh-CN" altLang="en-US"/>
          </a:p>
        </p:txBody>
      </p:sp>
      <p:sp>
        <p:nvSpPr>
          <p:cNvPr id="5" name="页脚占位符 4">
            <a:extLst>
              <a:ext uri="{FF2B5EF4-FFF2-40B4-BE49-F238E27FC236}">
                <a16:creationId xmlns:a16="http://schemas.microsoft.com/office/drawing/2014/main" id="{842237E4-E2B2-4315-BC7D-98FDD8CC37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116B7F8-AD3D-4DC6-A966-F653C0A01B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C2190B-794B-47D5-82B0-629C22A2C4E2}" type="slidenum">
              <a:rPr lang="zh-CN" altLang="en-US" smtClean="0"/>
              <a:t>‹#›</a:t>
            </a:fld>
            <a:endParaRPr lang="zh-CN" altLang="en-US"/>
          </a:p>
        </p:txBody>
      </p:sp>
    </p:spTree>
    <p:extLst>
      <p:ext uri="{BB962C8B-B14F-4D97-AF65-F5344CB8AC3E}">
        <p14:creationId xmlns:p14="http://schemas.microsoft.com/office/powerpoint/2010/main" val="16759216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5023392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13"/>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3682431248"/>
      </p:ext>
    </p:extLst>
  </p:cSld>
  <p:clrMap bg1="dk1" tx1="lt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ransition>
    <p:fade/>
  </p:transition>
  <p:hf sldNum="0" hdr="0" ft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82880"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48"/>
          <a:stretch>
            <a:fillRect/>
          </a:stretch>
        </p:blipFill>
        <p:spPr>
          <a:xfrm rot="5400000">
            <a:off x="9396000" y="2845599"/>
            <a:ext cx="6497930" cy="713342"/>
          </a:xfrm>
          <a:prstGeom prst="rect">
            <a:avLst/>
          </a:prstGeom>
        </p:spPr>
      </p:pic>
      <p:sp>
        <p:nvSpPr>
          <p:cNvPr id="3"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a:solidFill>
                  <a:srgbClr val="505050">
                    <a:tint val="75000"/>
                  </a:srgbClr>
                </a:solidFill>
              </a:rPr>
              <a:t>Windows 10 Product Overview</a:t>
            </a:r>
            <a:endParaRPr lang="en-US" dirty="0">
              <a:solidFill>
                <a:srgbClr val="505050">
                  <a:tint val="75000"/>
                </a:srgbClr>
              </a:solidFill>
            </a:endParaRPr>
          </a:p>
        </p:txBody>
      </p:sp>
      <p:sp>
        <p:nvSpPr>
          <p:cNvPr id="6"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4073836707"/>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 id="2147483727" r:id="rId34"/>
    <p:sldLayoutId id="2147483728" r:id="rId35"/>
    <p:sldLayoutId id="2147483729" r:id="rId36"/>
    <p:sldLayoutId id="2147483730" r:id="rId37"/>
    <p:sldLayoutId id="2147483731" r:id="rId38"/>
    <p:sldLayoutId id="2147483732" r:id="rId39"/>
    <p:sldLayoutId id="2147483733" r:id="rId40"/>
    <p:sldLayoutId id="2147483734" r:id="rId41"/>
    <p:sldLayoutId id="2147483735" r:id="rId42"/>
    <p:sldLayoutId id="2147483736" r:id="rId43"/>
    <p:sldLayoutId id="2147483737" r:id="rId44"/>
    <p:sldLayoutId id="2147483738" r:id="rId45"/>
    <p:sldLayoutId id="2147483739" r:id="rId46"/>
  </p:sldLayoutIdLst>
  <p:transition>
    <p:fade/>
  </p:transition>
  <p:hf hd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4.xml"/><Relationship Id="rId4" Type="http://schemas.openxmlformats.org/officeDocument/2006/relationships/image" Target="../media/image21.sv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42.xml"/><Relationship Id="rId5" Type="http://schemas.microsoft.com/office/2007/relationships/hdphoto" Target="../media/hdphoto1.wdp"/><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234351-1262-4148-B415-FA675211E0F3}"/>
              </a:ext>
            </a:extLst>
          </p:cNvPr>
          <p:cNvSpPr>
            <a:spLocks noGrp="1"/>
          </p:cNvSpPr>
          <p:nvPr>
            <p:ph type="ctrTitle"/>
          </p:nvPr>
        </p:nvSpPr>
        <p:spPr/>
        <p:txBody>
          <a:bodyPr/>
          <a:lstStyle/>
          <a:p>
            <a:r>
              <a:rPr lang="zh-CN" altLang="en-US" dirty="0"/>
              <a:t>微软</a:t>
            </a:r>
            <a:r>
              <a:rPr lang="en-US" altLang="zh-CN" dirty="0"/>
              <a:t>Vision API</a:t>
            </a:r>
            <a:endParaRPr lang="zh-CN" altLang="en-US" dirty="0"/>
          </a:p>
        </p:txBody>
      </p:sp>
      <p:sp>
        <p:nvSpPr>
          <p:cNvPr id="3" name="副标题 2">
            <a:extLst>
              <a:ext uri="{FF2B5EF4-FFF2-40B4-BE49-F238E27FC236}">
                <a16:creationId xmlns:a16="http://schemas.microsoft.com/office/drawing/2014/main" id="{65444188-AA5C-4690-8440-45E46E058F2A}"/>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556755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7E8C1493-80F4-4207-B148-0387E446FB2E}"/>
              </a:ext>
            </a:extLst>
          </p:cNvPr>
          <p:cNvSpPr txBox="1"/>
          <p:nvPr/>
        </p:nvSpPr>
        <p:spPr>
          <a:xfrm>
            <a:off x="349007" y="349008"/>
            <a:ext cx="6540403" cy="707886"/>
          </a:xfrm>
          <a:prstGeom prst="rect">
            <a:avLst/>
          </a:prstGeom>
          <a:noFill/>
        </p:spPr>
        <p:txBody>
          <a:bodyPr wrap="square" rtlCol="0">
            <a:spAutoFit/>
          </a:bodyPr>
          <a:lstStyle/>
          <a:p>
            <a:r>
              <a:rPr lang="zh-CN" altLang="en-US" sz="4000" dirty="0">
                <a:latin typeface="Segoe UI" panose="020B0502040204020203" pitchFamily="34" charset="0"/>
                <a:cs typeface="Segoe UI" panose="020B0502040204020203" pitchFamily="34" charset="0"/>
              </a:rPr>
              <a:t>语音识别</a:t>
            </a:r>
            <a:r>
              <a:rPr lang="en-US" altLang="zh-CN" sz="4000" dirty="0">
                <a:latin typeface="Segoe UI" panose="020B0502040204020203" pitchFamily="34" charset="0"/>
                <a:cs typeface="Segoe UI" panose="020B0502040204020203" pitchFamily="34" charset="0"/>
              </a:rPr>
              <a:t>&amp;</a:t>
            </a:r>
            <a:r>
              <a:rPr lang="zh-CN" altLang="en-US" sz="4000" dirty="0">
                <a:latin typeface="Segoe UI" panose="020B0502040204020203" pitchFamily="34" charset="0"/>
                <a:cs typeface="Segoe UI" panose="020B0502040204020203" pitchFamily="34" charset="0"/>
              </a:rPr>
              <a:t>语音合成实验</a:t>
            </a:r>
          </a:p>
        </p:txBody>
      </p:sp>
      <p:sp>
        <p:nvSpPr>
          <p:cNvPr id="6" name="文本框 5">
            <a:extLst>
              <a:ext uri="{FF2B5EF4-FFF2-40B4-BE49-F238E27FC236}">
                <a16:creationId xmlns:a16="http://schemas.microsoft.com/office/drawing/2014/main" id="{83C0C7F8-B418-469C-9042-A41BDB0FD8A7}"/>
              </a:ext>
            </a:extLst>
          </p:cNvPr>
          <p:cNvSpPr txBox="1"/>
          <p:nvPr/>
        </p:nvSpPr>
        <p:spPr>
          <a:xfrm>
            <a:off x="586334" y="1401112"/>
            <a:ext cx="8662369" cy="5262979"/>
          </a:xfrm>
          <a:prstGeom prst="rect">
            <a:avLst/>
          </a:prstGeom>
          <a:noFill/>
        </p:spPr>
        <p:txBody>
          <a:bodyPr wrap="square" rtlCol="0">
            <a:spAutoFit/>
          </a:bodyPr>
          <a:lstStyle/>
          <a:p>
            <a:pPr>
              <a:lnSpc>
                <a:spcPct val="150000"/>
              </a:lnSpc>
            </a:pPr>
            <a:r>
              <a:rPr lang="zh-CN" altLang="en-US" sz="2400" dirty="0">
                <a:latin typeface="Segoe UI" panose="020B0502040204020203" pitchFamily="34" charset="0"/>
                <a:cs typeface="Segoe UI" panose="020B0502040204020203" pitchFamily="34" charset="0"/>
              </a:rPr>
              <a:t>语音识别</a:t>
            </a:r>
            <a:r>
              <a:rPr lang="en-US" altLang="zh-CN" sz="2400" dirty="0">
                <a:latin typeface="Segoe UI" panose="020B0502040204020203" pitchFamily="34" charset="0"/>
                <a:cs typeface="Segoe UI" panose="020B0502040204020203" pitchFamily="34" charset="0"/>
              </a:rPr>
              <a:t>Speech (</a:t>
            </a:r>
            <a:r>
              <a:rPr lang="zh-CN" altLang="en-US" sz="2400" dirty="0">
                <a:latin typeface="Segoe UI" panose="020B0502040204020203" pitchFamily="34" charset="0"/>
                <a:cs typeface="Segoe UI" panose="020B0502040204020203" pitchFamily="34" charset="0"/>
              </a:rPr>
              <a:t>三选一</a:t>
            </a:r>
            <a:r>
              <a:rPr lang="en-US" altLang="zh-CN" sz="2400" dirty="0">
                <a:latin typeface="Segoe UI" panose="020B0502040204020203" pitchFamily="34" charset="0"/>
                <a:cs typeface="Segoe UI" panose="020B0502040204020203" pitchFamily="34" charset="0"/>
              </a:rPr>
              <a:t>)</a:t>
            </a:r>
          </a:p>
          <a:p>
            <a:pPr>
              <a:lnSpc>
                <a:spcPct val="150000"/>
              </a:lnSpc>
            </a:pPr>
            <a:r>
              <a:rPr lang="en-US" altLang="zh-CN" sz="2400" dirty="0">
                <a:latin typeface="Segoe UI" panose="020B0502040204020203" pitchFamily="34" charset="0"/>
                <a:cs typeface="Segoe UI" panose="020B0502040204020203" pitchFamily="34" charset="0"/>
              </a:rPr>
              <a:t>1)  </a:t>
            </a:r>
            <a:r>
              <a:rPr lang="en-US" altLang="zh-CN" sz="2400" dirty="0" err="1">
                <a:latin typeface="Segoe UI" panose="020B0502040204020203" pitchFamily="34" charset="0"/>
                <a:cs typeface="Segoe UI" panose="020B0502040204020203" pitchFamily="34" charset="0"/>
              </a:rPr>
              <a:t>Andoird</a:t>
            </a:r>
            <a:r>
              <a:rPr lang="en-US" altLang="zh-CN" sz="2400" dirty="0">
                <a:latin typeface="Segoe UI" panose="020B0502040204020203" pitchFamily="34" charset="0"/>
                <a:cs typeface="Segoe UI" panose="020B0502040204020203" pitchFamily="34" charset="0"/>
              </a:rPr>
              <a:t> </a:t>
            </a:r>
            <a:r>
              <a:rPr lang="zh-CN" altLang="en-US" sz="2400" dirty="0">
                <a:latin typeface="Segoe UI" panose="020B0502040204020203" pitchFamily="34" charset="0"/>
                <a:cs typeface="Segoe UI" panose="020B0502040204020203" pitchFamily="34" charset="0"/>
              </a:rPr>
              <a:t>实验</a:t>
            </a:r>
            <a:endParaRPr lang="en-US" altLang="zh-CN" sz="2400" dirty="0">
              <a:latin typeface="Segoe UI" panose="020B0502040204020203" pitchFamily="34" charset="0"/>
              <a:cs typeface="Segoe UI" panose="020B0502040204020203" pitchFamily="34" charset="0"/>
            </a:endParaRPr>
          </a:p>
          <a:p>
            <a:pPr marL="342900" indent="-342900">
              <a:lnSpc>
                <a:spcPct val="150000"/>
              </a:lnSpc>
              <a:buAutoNum type="arabicParenR" startAt="2"/>
            </a:pPr>
            <a:r>
              <a:rPr lang="en-US" altLang="zh-CN" sz="2400" dirty="0" err="1">
                <a:latin typeface="Segoe UI" panose="020B0502040204020203" pitchFamily="34" charset="0"/>
                <a:cs typeface="Segoe UI" panose="020B0502040204020203" pitchFamily="34" charset="0"/>
              </a:rPr>
              <a:t>Javascript</a:t>
            </a:r>
            <a:r>
              <a:rPr lang="en-US" altLang="zh-CN" sz="2400" dirty="0">
                <a:latin typeface="Segoe UI" panose="020B0502040204020203" pitchFamily="34" charset="0"/>
                <a:cs typeface="Segoe UI" panose="020B0502040204020203" pitchFamily="34" charset="0"/>
              </a:rPr>
              <a:t> </a:t>
            </a:r>
            <a:r>
              <a:rPr lang="zh-CN" altLang="en-US" sz="2400" dirty="0">
                <a:latin typeface="Segoe UI" panose="020B0502040204020203" pitchFamily="34" charset="0"/>
                <a:cs typeface="Segoe UI" panose="020B0502040204020203" pitchFamily="34" charset="0"/>
              </a:rPr>
              <a:t>实验</a:t>
            </a:r>
            <a:endParaRPr lang="en-US" altLang="zh-CN" sz="2400" dirty="0">
              <a:latin typeface="Segoe UI" panose="020B0502040204020203" pitchFamily="34" charset="0"/>
              <a:cs typeface="Segoe UI" panose="020B0502040204020203" pitchFamily="34" charset="0"/>
            </a:endParaRPr>
          </a:p>
          <a:p>
            <a:pPr marL="342900" indent="-342900">
              <a:lnSpc>
                <a:spcPct val="150000"/>
              </a:lnSpc>
              <a:buAutoNum type="arabicParenR" startAt="2"/>
            </a:pPr>
            <a:r>
              <a:rPr lang="en-US" altLang="zh-CN" sz="2400" dirty="0">
                <a:latin typeface="Segoe UI" panose="020B0502040204020203" pitchFamily="34" charset="0"/>
                <a:cs typeface="Segoe UI" panose="020B0502040204020203" pitchFamily="34" charset="0"/>
              </a:rPr>
              <a:t>Restful API </a:t>
            </a:r>
            <a:r>
              <a:rPr lang="zh-CN" altLang="en-US" sz="2400" dirty="0">
                <a:latin typeface="Segoe UI" panose="020B0502040204020203" pitchFamily="34" charset="0"/>
                <a:cs typeface="Segoe UI" panose="020B0502040204020203" pitchFamily="34" charset="0"/>
              </a:rPr>
              <a:t>实验</a:t>
            </a:r>
            <a:endParaRPr lang="en-US" altLang="zh-CN" sz="2400" dirty="0">
              <a:latin typeface="Segoe UI" panose="020B0502040204020203" pitchFamily="34" charset="0"/>
              <a:cs typeface="Segoe UI" panose="020B0502040204020203" pitchFamily="34" charset="0"/>
            </a:endParaRPr>
          </a:p>
          <a:p>
            <a:endParaRPr lang="en-US" altLang="zh-CN" sz="2400" dirty="0">
              <a:latin typeface="Segoe UI" panose="020B0502040204020203" pitchFamily="34" charset="0"/>
              <a:cs typeface="Segoe UI" panose="020B0502040204020203" pitchFamily="34" charset="0"/>
            </a:endParaRPr>
          </a:p>
          <a:p>
            <a:pPr>
              <a:lnSpc>
                <a:spcPct val="150000"/>
              </a:lnSpc>
            </a:pPr>
            <a:r>
              <a:rPr lang="zh-CN" altLang="en-US" sz="2400" dirty="0">
                <a:latin typeface="Segoe UI" panose="020B0502040204020203" pitchFamily="34" charset="0"/>
                <a:cs typeface="Segoe UI" panose="020B0502040204020203" pitchFamily="34" charset="0"/>
              </a:rPr>
              <a:t>语音合成</a:t>
            </a:r>
            <a:r>
              <a:rPr lang="en-US" altLang="zh-CN" sz="2400" dirty="0">
                <a:latin typeface="Segoe UI" panose="020B0502040204020203" pitchFamily="34" charset="0"/>
                <a:cs typeface="Segoe UI" panose="020B0502040204020203" pitchFamily="34" charset="0"/>
              </a:rPr>
              <a:t>TTS (</a:t>
            </a:r>
            <a:r>
              <a:rPr lang="zh-CN" altLang="en-US" sz="2400" dirty="0">
                <a:latin typeface="Segoe UI" panose="020B0502040204020203" pitchFamily="34" charset="0"/>
                <a:cs typeface="Segoe UI" panose="020B0502040204020203" pitchFamily="34" charset="0"/>
              </a:rPr>
              <a:t>三选一</a:t>
            </a:r>
            <a:r>
              <a:rPr lang="en-US" altLang="zh-CN" sz="2400" dirty="0">
                <a:latin typeface="Segoe UI" panose="020B0502040204020203" pitchFamily="34" charset="0"/>
                <a:cs typeface="Segoe UI" panose="020B0502040204020203" pitchFamily="34" charset="0"/>
              </a:rPr>
              <a:t>)</a:t>
            </a:r>
          </a:p>
          <a:p>
            <a:pPr>
              <a:lnSpc>
                <a:spcPct val="150000"/>
              </a:lnSpc>
            </a:pPr>
            <a:r>
              <a:rPr lang="en-US" altLang="zh-CN" sz="2400" dirty="0">
                <a:latin typeface="Segoe UI" panose="020B0502040204020203" pitchFamily="34" charset="0"/>
                <a:cs typeface="Segoe UI" panose="020B0502040204020203" pitchFamily="34" charset="0"/>
              </a:rPr>
              <a:t>1) </a:t>
            </a:r>
            <a:r>
              <a:rPr lang="en-US" altLang="zh-CN" sz="2400" dirty="0" err="1">
                <a:latin typeface="Segoe UI" panose="020B0502040204020203" pitchFamily="34" charset="0"/>
                <a:cs typeface="Segoe UI" panose="020B0502040204020203" pitchFamily="34" charset="0"/>
              </a:rPr>
              <a:t>Andoird</a:t>
            </a:r>
            <a:r>
              <a:rPr lang="en-US" altLang="zh-CN" sz="2400" dirty="0">
                <a:latin typeface="Segoe UI" panose="020B0502040204020203" pitchFamily="34" charset="0"/>
                <a:cs typeface="Segoe UI" panose="020B0502040204020203" pitchFamily="34" charset="0"/>
              </a:rPr>
              <a:t> </a:t>
            </a:r>
            <a:r>
              <a:rPr lang="zh-CN" altLang="en-US" sz="2400" dirty="0">
                <a:latin typeface="Segoe UI" panose="020B0502040204020203" pitchFamily="34" charset="0"/>
                <a:cs typeface="Segoe UI" panose="020B0502040204020203" pitchFamily="34" charset="0"/>
              </a:rPr>
              <a:t>实验</a:t>
            </a:r>
            <a:endParaRPr lang="en-US" altLang="zh-CN" sz="2400" dirty="0">
              <a:latin typeface="Segoe UI" panose="020B0502040204020203" pitchFamily="34" charset="0"/>
              <a:cs typeface="Segoe UI" panose="020B0502040204020203" pitchFamily="34" charset="0"/>
            </a:endParaRPr>
          </a:p>
          <a:p>
            <a:pPr marL="342900" indent="-342900">
              <a:lnSpc>
                <a:spcPct val="150000"/>
              </a:lnSpc>
              <a:buAutoNum type="arabicParenR" startAt="2"/>
            </a:pPr>
            <a:r>
              <a:rPr lang="en-US" altLang="zh-CN" sz="2400" dirty="0" err="1">
                <a:latin typeface="Segoe UI" panose="020B0502040204020203" pitchFamily="34" charset="0"/>
                <a:cs typeface="Segoe UI" panose="020B0502040204020203" pitchFamily="34" charset="0"/>
              </a:rPr>
              <a:t>Javascript</a:t>
            </a:r>
            <a:r>
              <a:rPr lang="en-US" altLang="zh-CN" sz="2400" dirty="0">
                <a:latin typeface="Segoe UI" panose="020B0502040204020203" pitchFamily="34" charset="0"/>
                <a:cs typeface="Segoe UI" panose="020B0502040204020203" pitchFamily="34" charset="0"/>
              </a:rPr>
              <a:t> </a:t>
            </a:r>
            <a:r>
              <a:rPr lang="zh-CN" altLang="en-US" sz="2400" dirty="0">
                <a:latin typeface="Segoe UI" panose="020B0502040204020203" pitchFamily="34" charset="0"/>
                <a:cs typeface="Segoe UI" panose="020B0502040204020203" pitchFamily="34" charset="0"/>
              </a:rPr>
              <a:t>实验</a:t>
            </a:r>
            <a:endParaRPr lang="en-US" altLang="zh-CN" sz="2400" dirty="0">
              <a:latin typeface="Segoe UI" panose="020B0502040204020203" pitchFamily="34" charset="0"/>
              <a:cs typeface="Segoe UI" panose="020B0502040204020203" pitchFamily="34" charset="0"/>
            </a:endParaRPr>
          </a:p>
          <a:p>
            <a:pPr marL="342900" indent="-342900">
              <a:lnSpc>
                <a:spcPct val="150000"/>
              </a:lnSpc>
              <a:buAutoNum type="arabicParenR" startAt="2"/>
            </a:pPr>
            <a:r>
              <a:rPr lang="en-US" altLang="zh-CN" sz="2400" dirty="0">
                <a:latin typeface="Segoe UI" panose="020B0502040204020203" pitchFamily="34" charset="0"/>
                <a:cs typeface="Segoe UI" panose="020B0502040204020203" pitchFamily="34" charset="0"/>
              </a:rPr>
              <a:t>Restful API </a:t>
            </a:r>
            <a:r>
              <a:rPr lang="zh-CN" altLang="en-US" sz="2400" dirty="0">
                <a:latin typeface="Segoe UI" panose="020B0502040204020203" pitchFamily="34" charset="0"/>
                <a:cs typeface="Segoe UI" panose="020B0502040204020203" pitchFamily="34" charset="0"/>
              </a:rPr>
              <a:t>实验</a:t>
            </a:r>
            <a:endParaRPr lang="en-US" altLang="zh-CN" sz="2400" dirty="0">
              <a:latin typeface="Segoe UI" panose="020B0502040204020203" pitchFamily="34" charset="0"/>
              <a:cs typeface="Segoe UI" panose="020B0502040204020203" pitchFamily="34" charset="0"/>
            </a:endParaRPr>
          </a:p>
          <a:p>
            <a:endParaRPr lang="en-US" altLang="zh-CN" sz="2400" dirty="0">
              <a:latin typeface="Segoe UI" panose="020B0502040204020203" pitchFamily="34" charset="0"/>
              <a:cs typeface="Segoe UI" panose="020B0502040204020203" pitchFamily="34" charset="0"/>
            </a:endParaRPr>
          </a:p>
        </p:txBody>
      </p:sp>
      <p:sp>
        <p:nvSpPr>
          <p:cNvPr id="7" name="矩形 6">
            <a:extLst>
              <a:ext uri="{FF2B5EF4-FFF2-40B4-BE49-F238E27FC236}">
                <a16:creationId xmlns:a16="http://schemas.microsoft.com/office/drawing/2014/main" id="{5E291C82-94E9-4C42-8C54-C9BFC90D9D7D}"/>
              </a:ext>
            </a:extLst>
          </p:cNvPr>
          <p:cNvSpPr/>
          <p:nvPr/>
        </p:nvSpPr>
        <p:spPr>
          <a:xfrm>
            <a:off x="7378022" y="441341"/>
            <a:ext cx="4202052" cy="523220"/>
          </a:xfrm>
          <a:prstGeom prst="rect">
            <a:avLst/>
          </a:prstGeom>
        </p:spPr>
        <p:txBody>
          <a:bodyPr wrap="square">
            <a:spAutoFit/>
          </a:bodyPr>
          <a:lstStyle/>
          <a:p>
            <a:r>
              <a:rPr lang="en-US" altLang="zh-CN" sz="2800" dirty="0">
                <a:latin typeface="Segoe UI" panose="020B0502040204020203" pitchFamily="34" charset="0"/>
                <a:cs typeface="Segoe UI" panose="020B0502040204020203" pitchFamily="34" charset="0"/>
              </a:rPr>
              <a:t>https://aka.ms</a:t>
            </a:r>
            <a:r>
              <a:rPr lang="zh-CN" altLang="en-US" sz="2800" dirty="0">
                <a:latin typeface="Segoe UI" panose="020B0502040204020203" pitchFamily="34" charset="0"/>
                <a:cs typeface="Segoe UI" panose="020B0502040204020203" pitchFamily="34" charset="0"/>
              </a:rPr>
              <a:t>/</a:t>
            </a:r>
            <a:r>
              <a:rPr lang="en-US" altLang="zh-CN" sz="2800" dirty="0" err="1">
                <a:latin typeface="Segoe UI" panose="020B0502040204020203" pitchFamily="34" charset="0"/>
                <a:cs typeface="Segoe UI" panose="020B0502040204020203" pitchFamily="34" charset="0"/>
              </a:rPr>
              <a:t>csexiaomi</a:t>
            </a:r>
            <a:endParaRPr lang="zh-CN" altLang="en-US" sz="2800" dirty="0">
              <a:latin typeface="Segoe UI" panose="020B0502040204020203" pitchFamily="34" charset="0"/>
              <a:cs typeface="Segoe UI" panose="020B0502040204020203" pitchFamily="34" charset="0"/>
            </a:endParaRPr>
          </a:p>
        </p:txBody>
      </p:sp>
      <p:pic>
        <p:nvPicPr>
          <p:cNvPr id="3" name="图片 2">
            <a:extLst>
              <a:ext uri="{FF2B5EF4-FFF2-40B4-BE49-F238E27FC236}">
                <a16:creationId xmlns:a16="http://schemas.microsoft.com/office/drawing/2014/main" id="{696EAED9-8956-44B6-B4D9-0DA6546877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0943" y="1395803"/>
            <a:ext cx="4217220" cy="5462197"/>
          </a:xfrm>
          <a:prstGeom prst="rect">
            <a:avLst/>
          </a:prstGeom>
        </p:spPr>
      </p:pic>
    </p:spTree>
    <p:extLst>
      <p:ext uri="{BB962C8B-B14F-4D97-AF65-F5344CB8AC3E}">
        <p14:creationId xmlns:p14="http://schemas.microsoft.com/office/powerpoint/2010/main" val="961422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1" y="2587164"/>
            <a:ext cx="12192000" cy="42703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knowledge_text"/>
          <p:cNvSpPr txBox="1"/>
          <p:nvPr/>
        </p:nvSpPr>
        <p:spPr>
          <a:xfrm>
            <a:off x="9178299" y="2692807"/>
            <a:ext cx="2430365" cy="1568348"/>
          </a:xfrm>
          <a:prstGeom prst="rect">
            <a:avLst/>
          </a:prstGeom>
          <a:noFill/>
        </p:spPr>
        <p:txBody>
          <a:bodyPr wrap="square" lIns="143428" tIns="89642" rIns="143428" bIns="89642" rtlCol="0">
            <a:spAutoFit/>
          </a:bodyPr>
          <a:lstStyle/>
          <a:p>
            <a:pPr algn="ctr" defTabSz="877188">
              <a:lnSpc>
                <a:spcPct val="90000"/>
              </a:lnSpc>
              <a:spcAft>
                <a:spcPts val="588"/>
              </a:spcAft>
              <a:defRPr/>
            </a:pPr>
            <a:r>
              <a:rPr lang="zh-CN" altLang="en-US" sz="1567" kern="0" dirty="0">
                <a:gradFill>
                  <a:gsLst>
                    <a:gs pos="0">
                      <a:srgbClr val="FFFFFF"/>
                    </a:gs>
                    <a:gs pos="100000">
                      <a:srgbClr val="FFFFFF"/>
                    </a:gs>
                  </a:gsLst>
                  <a:lin ang="5400000" scaled="0"/>
                </a:gradFill>
                <a:latin typeface="Segoe UI Semilight"/>
              </a:rPr>
              <a:t>学术知识</a:t>
            </a:r>
            <a:endParaRPr lang="en-US" sz="1567" kern="0" dirty="0">
              <a:gradFill>
                <a:gsLst>
                  <a:gs pos="0">
                    <a:srgbClr val="FFFFFF"/>
                  </a:gs>
                  <a:gs pos="100000">
                    <a:srgbClr val="FFFFFF"/>
                  </a:gs>
                </a:gsLst>
                <a:lin ang="5400000" scaled="0"/>
              </a:gradFill>
              <a:latin typeface="Segoe UI Semilight"/>
            </a:endParaRPr>
          </a:p>
          <a:p>
            <a:pPr algn="ctr" defTabSz="877188">
              <a:lnSpc>
                <a:spcPct val="90000"/>
              </a:lnSpc>
              <a:spcAft>
                <a:spcPts val="588"/>
              </a:spcAft>
              <a:defRPr/>
            </a:pPr>
            <a:r>
              <a:rPr lang="zh-CN" altLang="en-US" sz="1567" kern="0" dirty="0">
                <a:gradFill>
                  <a:gsLst>
                    <a:gs pos="0">
                      <a:srgbClr val="FFFFFF"/>
                    </a:gs>
                    <a:gs pos="100000">
                      <a:srgbClr val="FFFFFF"/>
                    </a:gs>
                  </a:gsLst>
                  <a:lin ang="5400000" scaled="0"/>
                </a:gradFill>
                <a:latin typeface="Segoe UI Semilight"/>
              </a:rPr>
              <a:t>实体链接</a:t>
            </a:r>
            <a:endParaRPr lang="en-US" sz="1567" kern="0" dirty="0">
              <a:gradFill>
                <a:gsLst>
                  <a:gs pos="0">
                    <a:srgbClr val="FFFFFF"/>
                  </a:gs>
                  <a:gs pos="100000">
                    <a:srgbClr val="FFFFFF"/>
                  </a:gs>
                </a:gsLst>
                <a:lin ang="5400000" scaled="0"/>
              </a:gradFill>
              <a:latin typeface="Segoe UI Semilight"/>
            </a:endParaRPr>
          </a:p>
          <a:p>
            <a:pPr algn="ctr" defTabSz="877188">
              <a:lnSpc>
                <a:spcPct val="90000"/>
              </a:lnSpc>
              <a:spcAft>
                <a:spcPts val="588"/>
              </a:spcAft>
              <a:defRPr/>
            </a:pPr>
            <a:r>
              <a:rPr lang="zh-CN" altLang="en-US" sz="1567" kern="0" dirty="0">
                <a:gradFill>
                  <a:gsLst>
                    <a:gs pos="0">
                      <a:srgbClr val="FFFFFF"/>
                    </a:gs>
                    <a:gs pos="100000">
                      <a:srgbClr val="FFFFFF"/>
                    </a:gs>
                  </a:gsLst>
                  <a:lin ang="5400000" scaled="0"/>
                </a:gradFill>
                <a:latin typeface="Segoe UI Semilight"/>
              </a:rPr>
              <a:t>知识探索</a:t>
            </a:r>
            <a:endParaRPr lang="en-US" altLang="zh-CN" sz="1567" kern="0" dirty="0">
              <a:gradFill>
                <a:gsLst>
                  <a:gs pos="0">
                    <a:srgbClr val="FFFFFF"/>
                  </a:gs>
                  <a:gs pos="100000">
                    <a:srgbClr val="FFFFFF"/>
                  </a:gs>
                </a:gsLst>
                <a:lin ang="5400000" scaled="0"/>
              </a:gradFill>
              <a:latin typeface="Segoe UI Semilight"/>
            </a:endParaRPr>
          </a:p>
          <a:p>
            <a:pPr algn="ctr" defTabSz="877188">
              <a:lnSpc>
                <a:spcPct val="90000"/>
              </a:lnSpc>
              <a:spcAft>
                <a:spcPts val="588"/>
              </a:spcAft>
              <a:defRPr/>
            </a:pPr>
            <a:r>
              <a:rPr lang="zh-CN" altLang="en-US" sz="1567" kern="0" dirty="0">
                <a:gradFill>
                  <a:gsLst>
                    <a:gs pos="0">
                      <a:srgbClr val="FFFFFF"/>
                    </a:gs>
                    <a:gs pos="100000">
                      <a:srgbClr val="FFFFFF"/>
                    </a:gs>
                  </a:gsLst>
                  <a:lin ang="5400000" scaled="0"/>
                </a:gradFill>
                <a:latin typeface="Segoe UI Semilight"/>
              </a:rPr>
              <a:t>推荐</a:t>
            </a:r>
            <a:endParaRPr lang="en-US" sz="1567" kern="0" dirty="0">
              <a:gradFill>
                <a:gsLst>
                  <a:gs pos="0">
                    <a:srgbClr val="FFFFFF"/>
                  </a:gs>
                  <a:gs pos="100000">
                    <a:srgbClr val="FFFFFF"/>
                  </a:gs>
                </a:gsLst>
                <a:lin ang="5400000" scaled="0"/>
              </a:gradFill>
              <a:latin typeface="Segoe UI Semilight"/>
            </a:endParaRPr>
          </a:p>
          <a:p>
            <a:pPr algn="ctr" defTabSz="877188">
              <a:lnSpc>
                <a:spcPct val="90000"/>
              </a:lnSpc>
              <a:spcAft>
                <a:spcPts val="588"/>
              </a:spcAft>
              <a:defRPr/>
            </a:pPr>
            <a:r>
              <a:rPr lang="en-US" sz="1567" kern="0" dirty="0" err="1">
                <a:gradFill>
                  <a:gsLst>
                    <a:gs pos="0">
                      <a:srgbClr val="FFFFFF"/>
                    </a:gs>
                    <a:gs pos="100000">
                      <a:srgbClr val="FFFFFF"/>
                    </a:gs>
                  </a:gsLst>
                  <a:lin ang="5400000" scaled="0"/>
                </a:gradFill>
                <a:latin typeface="Segoe UI Semilight"/>
              </a:rPr>
              <a:t>QnA</a:t>
            </a:r>
            <a:r>
              <a:rPr lang="zh-CN" altLang="en-US" sz="1567" kern="0" dirty="0">
                <a:gradFill>
                  <a:gsLst>
                    <a:gs pos="0">
                      <a:srgbClr val="FFFFFF"/>
                    </a:gs>
                    <a:gs pos="100000">
                      <a:srgbClr val="FFFFFF"/>
                    </a:gs>
                  </a:gsLst>
                  <a:lin ang="5400000" scaled="0"/>
                </a:gradFill>
                <a:latin typeface="Segoe UI Semilight"/>
              </a:rPr>
              <a:t>生成</a:t>
            </a:r>
            <a:endParaRPr lang="en-US" sz="1567" kern="0" dirty="0">
              <a:gradFill>
                <a:gsLst>
                  <a:gs pos="0">
                    <a:srgbClr val="FFFFFF"/>
                  </a:gs>
                  <a:gs pos="100000">
                    <a:srgbClr val="FFFFFF"/>
                  </a:gs>
                </a:gsLst>
                <a:lin ang="5400000" scaled="0"/>
              </a:gradFill>
              <a:latin typeface="Segoe UI Semilight"/>
            </a:endParaRPr>
          </a:p>
        </p:txBody>
      </p:sp>
      <p:sp>
        <p:nvSpPr>
          <p:cNvPr id="62" name="search_text"/>
          <p:cNvSpPr txBox="1"/>
          <p:nvPr/>
        </p:nvSpPr>
        <p:spPr>
          <a:xfrm>
            <a:off x="7085096" y="2705913"/>
            <a:ext cx="2240744" cy="1568348"/>
          </a:xfrm>
          <a:prstGeom prst="rect">
            <a:avLst/>
          </a:prstGeom>
          <a:noFill/>
        </p:spPr>
        <p:txBody>
          <a:bodyPr wrap="square" lIns="143428" tIns="89642" rIns="143428" bIns="89642" rtlCol="0">
            <a:spAutoFit/>
          </a:bodyPr>
          <a:lstStyle/>
          <a:p>
            <a:pPr algn="ctr" defTabSz="877188">
              <a:lnSpc>
                <a:spcPct val="90000"/>
              </a:lnSpc>
              <a:spcAft>
                <a:spcPts val="588"/>
              </a:spcAft>
              <a:defRPr/>
            </a:pPr>
            <a:r>
              <a:rPr lang="zh-CN" altLang="en-US" sz="1567" kern="0" dirty="0">
                <a:gradFill>
                  <a:gsLst>
                    <a:gs pos="0">
                      <a:srgbClr val="FFFFFF"/>
                    </a:gs>
                    <a:gs pos="100000">
                      <a:srgbClr val="FFFFFF"/>
                    </a:gs>
                  </a:gsLst>
                  <a:lin ang="5400000" scaled="0"/>
                </a:gradFill>
                <a:latin typeface="Segoe UI Semilight"/>
              </a:rPr>
              <a:t>网络搜索</a:t>
            </a:r>
            <a:endParaRPr lang="en-US" altLang="zh-CN" sz="1567" kern="0" dirty="0">
              <a:gradFill>
                <a:gsLst>
                  <a:gs pos="0">
                    <a:srgbClr val="FFFFFF"/>
                  </a:gs>
                  <a:gs pos="100000">
                    <a:srgbClr val="FFFFFF"/>
                  </a:gs>
                </a:gsLst>
                <a:lin ang="5400000" scaled="0"/>
              </a:gradFill>
              <a:latin typeface="Segoe UI Semilight"/>
            </a:endParaRPr>
          </a:p>
          <a:p>
            <a:pPr algn="ctr" defTabSz="877188">
              <a:lnSpc>
                <a:spcPct val="90000"/>
              </a:lnSpc>
              <a:spcAft>
                <a:spcPts val="588"/>
              </a:spcAft>
              <a:defRPr/>
            </a:pPr>
            <a:r>
              <a:rPr lang="zh-CN" altLang="en-US" sz="1567" kern="0" dirty="0">
                <a:gradFill>
                  <a:gsLst>
                    <a:gs pos="0">
                      <a:srgbClr val="FFFFFF"/>
                    </a:gs>
                    <a:gs pos="100000">
                      <a:srgbClr val="FFFFFF"/>
                    </a:gs>
                  </a:gsLst>
                  <a:lin ang="5400000" scaled="0"/>
                </a:gradFill>
                <a:latin typeface="Segoe UI Semilight"/>
              </a:rPr>
              <a:t>图片搜索</a:t>
            </a:r>
            <a:endParaRPr lang="en-US" altLang="zh-CN" sz="1567" kern="0" dirty="0">
              <a:gradFill>
                <a:gsLst>
                  <a:gs pos="0">
                    <a:srgbClr val="FFFFFF"/>
                  </a:gs>
                  <a:gs pos="100000">
                    <a:srgbClr val="FFFFFF"/>
                  </a:gs>
                </a:gsLst>
                <a:lin ang="5400000" scaled="0"/>
              </a:gradFill>
              <a:latin typeface="Segoe UI Semilight"/>
            </a:endParaRPr>
          </a:p>
          <a:p>
            <a:pPr algn="ctr" defTabSz="877188">
              <a:lnSpc>
                <a:spcPct val="90000"/>
              </a:lnSpc>
              <a:spcAft>
                <a:spcPts val="588"/>
              </a:spcAft>
              <a:defRPr/>
            </a:pPr>
            <a:r>
              <a:rPr lang="zh-CN" altLang="en-US" sz="1567" kern="0" dirty="0">
                <a:gradFill>
                  <a:gsLst>
                    <a:gs pos="0">
                      <a:srgbClr val="FFFFFF"/>
                    </a:gs>
                    <a:gs pos="100000">
                      <a:srgbClr val="FFFFFF"/>
                    </a:gs>
                  </a:gsLst>
                  <a:lin ang="5400000" scaled="0"/>
                </a:gradFill>
                <a:latin typeface="Segoe UI Semilight"/>
              </a:rPr>
              <a:t>视频搜索</a:t>
            </a:r>
            <a:endParaRPr lang="en-US" altLang="zh-CN" sz="1567" kern="0" dirty="0">
              <a:gradFill>
                <a:gsLst>
                  <a:gs pos="0">
                    <a:srgbClr val="FFFFFF"/>
                  </a:gs>
                  <a:gs pos="100000">
                    <a:srgbClr val="FFFFFF"/>
                  </a:gs>
                </a:gsLst>
                <a:lin ang="5400000" scaled="0"/>
              </a:gradFill>
              <a:latin typeface="Segoe UI Semilight"/>
            </a:endParaRPr>
          </a:p>
          <a:p>
            <a:pPr algn="ctr" defTabSz="877188">
              <a:lnSpc>
                <a:spcPct val="90000"/>
              </a:lnSpc>
              <a:spcAft>
                <a:spcPts val="588"/>
              </a:spcAft>
              <a:defRPr/>
            </a:pPr>
            <a:r>
              <a:rPr lang="zh-CN" altLang="en-US" sz="1567" kern="0" dirty="0">
                <a:gradFill>
                  <a:gsLst>
                    <a:gs pos="0">
                      <a:srgbClr val="FFFFFF"/>
                    </a:gs>
                    <a:gs pos="100000">
                      <a:srgbClr val="FFFFFF"/>
                    </a:gs>
                  </a:gsLst>
                  <a:lin ang="5400000" scaled="0"/>
                </a:gradFill>
                <a:latin typeface="Segoe UI Semilight"/>
              </a:rPr>
              <a:t>新闻搜索</a:t>
            </a:r>
            <a:endParaRPr lang="en-US" sz="1567" kern="0" dirty="0">
              <a:gradFill>
                <a:gsLst>
                  <a:gs pos="0">
                    <a:srgbClr val="FFFFFF"/>
                  </a:gs>
                  <a:gs pos="100000">
                    <a:srgbClr val="FFFFFF"/>
                  </a:gs>
                </a:gsLst>
                <a:lin ang="5400000" scaled="0"/>
              </a:gradFill>
              <a:latin typeface="Segoe UI Semilight"/>
            </a:endParaRPr>
          </a:p>
          <a:p>
            <a:pPr algn="ctr" defTabSz="877188">
              <a:lnSpc>
                <a:spcPct val="90000"/>
              </a:lnSpc>
              <a:spcAft>
                <a:spcPts val="588"/>
              </a:spcAft>
              <a:defRPr/>
            </a:pPr>
            <a:r>
              <a:rPr lang="zh-CN" altLang="en-US" sz="1567" kern="0" dirty="0">
                <a:gradFill>
                  <a:gsLst>
                    <a:gs pos="0">
                      <a:srgbClr val="FFFFFF"/>
                    </a:gs>
                    <a:gs pos="100000">
                      <a:srgbClr val="FFFFFF"/>
                    </a:gs>
                  </a:gsLst>
                  <a:lin ang="5400000" scaled="0"/>
                </a:gradFill>
                <a:latin typeface="Segoe UI Semilight"/>
              </a:rPr>
              <a:t>自动建议</a:t>
            </a:r>
            <a:endParaRPr lang="en-US" sz="1567" kern="0" dirty="0">
              <a:gradFill>
                <a:gsLst>
                  <a:gs pos="0">
                    <a:srgbClr val="FFFFFF"/>
                  </a:gs>
                  <a:gs pos="100000">
                    <a:srgbClr val="FFFFFF"/>
                  </a:gs>
                </a:gsLst>
                <a:lin ang="5400000" scaled="0"/>
              </a:gradFill>
              <a:latin typeface="Segoe UI Semilight"/>
            </a:endParaRPr>
          </a:p>
        </p:txBody>
      </p:sp>
      <p:sp>
        <p:nvSpPr>
          <p:cNvPr id="77" name="language_text"/>
          <p:cNvSpPr txBox="1"/>
          <p:nvPr/>
        </p:nvSpPr>
        <p:spPr>
          <a:xfrm>
            <a:off x="2738067" y="2727992"/>
            <a:ext cx="2240744" cy="1568348"/>
          </a:xfrm>
          <a:prstGeom prst="rect">
            <a:avLst/>
          </a:prstGeom>
          <a:noFill/>
        </p:spPr>
        <p:txBody>
          <a:bodyPr wrap="square" lIns="143428" tIns="89642" rIns="143428" bIns="89642" rtlCol="0">
            <a:spAutoFit/>
          </a:bodyPr>
          <a:lstStyle/>
          <a:p>
            <a:pPr algn="ctr" defTabSz="877188">
              <a:lnSpc>
                <a:spcPct val="90000"/>
              </a:lnSpc>
              <a:spcAft>
                <a:spcPts val="588"/>
              </a:spcAft>
              <a:defRPr/>
            </a:pPr>
            <a:r>
              <a:rPr lang="zh-CN" altLang="en-US" sz="1567" kern="0" dirty="0">
                <a:gradFill>
                  <a:gsLst>
                    <a:gs pos="0">
                      <a:srgbClr val="FFFFFF"/>
                    </a:gs>
                    <a:gs pos="100000">
                      <a:srgbClr val="FFFFFF"/>
                    </a:gs>
                  </a:gsLst>
                  <a:lin ang="5400000" scaled="0"/>
                </a:gradFill>
                <a:latin typeface="Segoe UI Semilight"/>
              </a:rPr>
              <a:t>文本分析</a:t>
            </a:r>
            <a:endParaRPr lang="en-US" altLang="zh-CN" sz="1567" kern="0" dirty="0">
              <a:gradFill>
                <a:gsLst>
                  <a:gs pos="0">
                    <a:srgbClr val="FFFFFF"/>
                  </a:gs>
                  <a:gs pos="100000">
                    <a:srgbClr val="FFFFFF"/>
                  </a:gs>
                </a:gsLst>
                <a:lin ang="5400000" scaled="0"/>
              </a:gradFill>
              <a:latin typeface="Segoe UI Semilight"/>
            </a:endParaRPr>
          </a:p>
          <a:p>
            <a:pPr algn="ctr" defTabSz="877188">
              <a:lnSpc>
                <a:spcPct val="90000"/>
              </a:lnSpc>
              <a:spcAft>
                <a:spcPts val="588"/>
              </a:spcAft>
              <a:defRPr/>
            </a:pPr>
            <a:r>
              <a:rPr lang="zh-CN" altLang="en-US" sz="1567" kern="0" dirty="0">
                <a:gradFill>
                  <a:gsLst>
                    <a:gs pos="0">
                      <a:srgbClr val="FFFFFF"/>
                    </a:gs>
                    <a:gs pos="100000">
                      <a:srgbClr val="FFFFFF"/>
                    </a:gs>
                  </a:gsLst>
                  <a:lin ang="5400000" scaled="0"/>
                </a:gradFill>
                <a:latin typeface="Segoe UI Semilight"/>
              </a:rPr>
              <a:t>拼写检查</a:t>
            </a:r>
            <a:endParaRPr lang="en-US" sz="1567" kern="0" dirty="0">
              <a:gradFill>
                <a:gsLst>
                  <a:gs pos="0">
                    <a:srgbClr val="FFFFFF"/>
                  </a:gs>
                  <a:gs pos="100000">
                    <a:srgbClr val="FFFFFF"/>
                  </a:gs>
                </a:gsLst>
                <a:lin ang="5400000" scaled="0"/>
              </a:gradFill>
              <a:latin typeface="Segoe UI Semilight"/>
            </a:endParaRPr>
          </a:p>
          <a:p>
            <a:pPr algn="ctr" defTabSz="877188">
              <a:lnSpc>
                <a:spcPct val="90000"/>
              </a:lnSpc>
              <a:spcAft>
                <a:spcPts val="588"/>
              </a:spcAft>
              <a:defRPr/>
            </a:pPr>
            <a:r>
              <a:rPr lang="zh-CN" altLang="en-US" sz="1567" kern="0" dirty="0">
                <a:gradFill>
                  <a:gsLst>
                    <a:gs pos="0">
                      <a:srgbClr val="FFFFFF"/>
                    </a:gs>
                    <a:gs pos="100000">
                      <a:srgbClr val="FFFFFF"/>
                    </a:gs>
                  </a:gsLst>
                  <a:lin ang="5400000" scaled="0"/>
                </a:gradFill>
                <a:latin typeface="Segoe UI Semilight"/>
              </a:rPr>
              <a:t>网络语言模型</a:t>
            </a:r>
            <a:endParaRPr lang="en-US" sz="1567" kern="0" dirty="0">
              <a:gradFill>
                <a:gsLst>
                  <a:gs pos="0">
                    <a:srgbClr val="FFFFFF"/>
                  </a:gs>
                  <a:gs pos="100000">
                    <a:srgbClr val="FFFFFF"/>
                  </a:gs>
                </a:gsLst>
                <a:lin ang="5400000" scaled="0"/>
              </a:gradFill>
              <a:latin typeface="Segoe UI Semilight"/>
            </a:endParaRPr>
          </a:p>
          <a:p>
            <a:pPr algn="ctr" defTabSz="877188">
              <a:lnSpc>
                <a:spcPct val="90000"/>
              </a:lnSpc>
              <a:spcAft>
                <a:spcPts val="588"/>
              </a:spcAft>
              <a:defRPr/>
            </a:pPr>
            <a:r>
              <a:rPr lang="zh-CN" altLang="en-US" sz="1567" kern="0" dirty="0">
                <a:gradFill>
                  <a:gsLst>
                    <a:gs pos="0">
                      <a:srgbClr val="FFFFFF"/>
                    </a:gs>
                    <a:gs pos="100000">
                      <a:srgbClr val="FFFFFF"/>
                    </a:gs>
                  </a:gsLst>
                  <a:lin ang="5400000" scaled="0"/>
                </a:gradFill>
                <a:latin typeface="Segoe UI Semilight"/>
              </a:rPr>
              <a:t>语法分析</a:t>
            </a:r>
            <a:endParaRPr lang="en-US" sz="1567" kern="0" dirty="0">
              <a:gradFill>
                <a:gsLst>
                  <a:gs pos="0">
                    <a:srgbClr val="FFFFFF"/>
                  </a:gs>
                  <a:gs pos="100000">
                    <a:srgbClr val="FFFFFF"/>
                  </a:gs>
                </a:gsLst>
                <a:lin ang="5400000" scaled="0"/>
              </a:gradFill>
              <a:latin typeface="Segoe UI Semilight"/>
            </a:endParaRPr>
          </a:p>
          <a:p>
            <a:pPr algn="ctr" defTabSz="877188">
              <a:lnSpc>
                <a:spcPct val="90000"/>
              </a:lnSpc>
              <a:spcAft>
                <a:spcPts val="588"/>
              </a:spcAft>
              <a:defRPr/>
            </a:pPr>
            <a:r>
              <a:rPr lang="zh-CN" altLang="en-US" sz="1567" kern="0" dirty="0">
                <a:gradFill>
                  <a:gsLst>
                    <a:gs pos="0">
                      <a:srgbClr val="FFFFFF"/>
                    </a:gs>
                    <a:gs pos="100000">
                      <a:srgbClr val="FFFFFF"/>
                    </a:gs>
                  </a:gsLst>
                  <a:lin ang="5400000" scaled="0"/>
                </a:gradFill>
                <a:latin typeface="Segoe UI Semilight"/>
              </a:rPr>
              <a:t>翻译</a:t>
            </a:r>
            <a:endParaRPr lang="en-US" sz="1567" kern="0" dirty="0">
              <a:gradFill>
                <a:gsLst>
                  <a:gs pos="0">
                    <a:srgbClr val="FFFFFF"/>
                  </a:gs>
                  <a:gs pos="100000">
                    <a:srgbClr val="FFFFFF"/>
                  </a:gs>
                </a:gsLst>
                <a:lin ang="5400000" scaled="0"/>
              </a:gradFill>
              <a:latin typeface="Segoe UI Semilight"/>
            </a:endParaRPr>
          </a:p>
        </p:txBody>
      </p:sp>
      <p:sp>
        <p:nvSpPr>
          <p:cNvPr id="95" name="TextBox 94"/>
          <p:cNvSpPr txBox="1"/>
          <p:nvPr/>
        </p:nvSpPr>
        <p:spPr>
          <a:xfrm>
            <a:off x="617974" y="2727993"/>
            <a:ext cx="2240744" cy="1568348"/>
          </a:xfrm>
          <a:prstGeom prst="rect">
            <a:avLst/>
          </a:prstGeom>
          <a:noFill/>
        </p:spPr>
        <p:txBody>
          <a:bodyPr wrap="square" lIns="143428" tIns="89642" rIns="143428" bIns="89642" rtlCol="0">
            <a:spAutoFit/>
          </a:bodyPr>
          <a:lstStyle/>
          <a:p>
            <a:pPr algn="ctr" defTabSz="877188">
              <a:lnSpc>
                <a:spcPct val="90000"/>
              </a:lnSpc>
              <a:spcAft>
                <a:spcPts val="588"/>
              </a:spcAft>
              <a:defRPr/>
            </a:pPr>
            <a:r>
              <a:rPr lang="zh-CN" altLang="en-US" sz="1567" kern="0" dirty="0">
                <a:gradFill>
                  <a:gsLst>
                    <a:gs pos="0">
                      <a:srgbClr val="FFFFFF"/>
                    </a:gs>
                    <a:gs pos="100000">
                      <a:srgbClr val="FFFFFF"/>
                    </a:gs>
                  </a:gsLst>
                  <a:lin ang="5400000" scaled="0"/>
                </a:gradFill>
                <a:latin typeface="Segoe UI Semilight"/>
              </a:rPr>
              <a:t>计算机视觉</a:t>
            </a:r>
            <a:endParaRPr lang="en-US" altLang="zh-CN" sz="1567" kern="0" dirty="0">
              <a:gradFill>
                <a:gsLst>
                  <a:gs pos="0">
                    <a:srgbClr val="FFFFFF"/>
                  </a:gs>
                  <a:gs pos="100000">
                    <a:srgbClr val="FFFFFF"/>
                  </a:gs>
                </a:gsLst>
                <a:lin ang="5400000" scaled="0"/>
              </a:gradFill>
              <a:latin typeface="Segoe UI Semilight"/>
            </a:endParaRPr>
          </a:p>
          <a:p>
            <a:pPr algn="ctr" defTabSz="877188">
              <a:lnSpc>
                <a:spcPct val="90000"/>
              </a:lnSpc>
              <a:spcAft>
                <a:spcPts val="588"/>
              </a:spcAft>
              <a:defRPr/>
            </a:pPr>
            <a:r>
              <a:rPr lang="zh-CN" altLang="en-US" sz="1567" kern="0" dirty="0">
                <a:gradFill>
                  <a:gsLst>
                    <a:gs pos="0">
                      <a:srgbClr val="FFFFFF"/>
                    </a:gs>
                    <a:gs pos="100000">
                      <a:srgbClr val="FFFFFF"/>
                    </a:gs>
                  </a:gsLst>
                  <a:lin ang="5400000" scaled="0"/>
                </a:gradFill>
                <a:latin typeface="Segoe UI Semilight"/>
              </a:rPr>
              <a:t>人脸识别</a:t>
            </a:r>
            <a:endParaRPr lang="en-US" sz="1567" kern="0" dirty="0">
              <a:gradFill>
                <a:gsLst>
                  <a:gs pos="0">
                    <a:srgbClr val="FFFFFF"/>
                  </a:gs>
                  <a:gs pos="100000">
                    <a:srgbClr val="FFFFFF"/>
                  </a:gs>
                </a:gsLst>
                <a:lin ang="5400000" scaled="0"/>
              </a:gradFill>
              <a:latin typeface="Segoe UI Semilight"/>
            </a:endParaRPr>
          </a:p>
          <a:p>
            <a:pPr algn="ctr" defTabSz="877188">
              <a:lnSpc>
                <a:spcPct val="90000"/>
              </a:lnSpc>
              <a:spcAft>
                <a:spcPts val="588"/>
              </a:spcAft>
              <a:defRPr/>
            </a:pPr>
            <a:r>
              <a:rPr lang="zh-CN" altLang="en-US" sz="1567" kern="0" dirty="0">
                <a:gradFill>
                  <a:gsLst>
                    <a:gs pos="0">
                      <a:srgbClr val="FFFFFF"/>
                    </a:gs>
                    <a:gs pos="100000">
                      <a:srgbClr val="FFFFFF"/>
                    </a:gs>
                  </a:gsLst>
                  <a:lin ang="5400000" scaled="0"/>
                </a:gradFill>
                <a:latin typeface="Segoe UI Semilight"/>
              </a:rPr>
              <a:t>表情识别</a:t>
            </a:r>
            <a:endParaRPr lang="en-US" sz="1567" kern="0" dirty="0">
              <a:gradFill>
                <a:gsLst>
                  <a:gs pos="0">
                    <a:srgbClr val="FFFFFF"/>
                  </a:gs>
                  <a:gs pos="100000">
                    <a:srgbClr val="FFFFFF"/>
                  </a:gs>
                </a:gsLst>
                <a:lin ang="5400000" scaled="0"/>
              </a:gradFill>
              <a:latin typeface="Segoe UI Semilight"/>
            </a:endParaRPr>
          </a:p>
          <a:p>
            <a:pPr algn="ctr" defTabSz="877188">
              <a:lnSpc>
                <a:spcPct val="90000"/>
              </a:lnSpc>
              <a:spcAft>
                <a:spcPts val="588"/>
              </a:spcAft>
              <a:defRPr/>
            </a:pPr>
            <a:r>
              <a:rPr lang="zh-CN" altLang="en-US" sz="1567" kern="0" dirty="0">
                <a:gradFill>
                  <a:gsLst>
                    <a:gs pos="0">
                      <a:srgbClr val="FFFFFF"/>
                    </a:gs>
                    <a:gs pos="100000">
                      <a:srgbClr val="FFFFFF"/>
                    </a:gs>
                  </a:gsLst>
                  <a:lin ang="5400000" scaled="0"/>
                </a:gradFill>
                <a:latin typeface="Segoe UI Semilight"/>
              </a:rPr>
              <a:t>内容审核</a:t>
            </a:r>
            <a:endParaRPr lang="en-US" sz="1567" kern="0" dirty="0">
              <a:gradFill>
                <a:gsLst>
                  <a:gs pos="0">
                    <a:srgbClr val="FFFFFF"/>
                  </a:gs>
                  <a:gs pos="100000">
                    <a:srgbClr val="FFFFFF"/>
                  </a:gs>
                </a:gsLst>
                <a:lin ang="5400000" scaled="0"/>
              </a:gradFill>
              <a:latin typeface="Segoe UI Semilight"/>
            </a:endParaRPr>
          </a:p>
          <a:p>
            <a:pPr algn="ctr" defTabSz="877188">
              <a:lnSpc>
                <a:spcPct val="90000"/>
              </a:lnSpc>
              <a:spcAft>
                <a:spcPts val="588"/>
              </a:spcAft>
              <a:defRPr/>
            </a:pPr>
            <a:r>
              <a:rPr lang="zh-CN" altLang="en-US" sz="1567" kern="0" dirty="0">
                <a:gradFill>
                  <a:gsLst>
                    <a:gs pos="0">
                      <a:srgbClr val="FFFFFF"/>
                    </a:gs>
                    <a:gs pos="100000">
                      <a:srgbClr val="FFFFFF"/>
                    </a:gs>
                  </a:gsLst>
                  <a:lin ang="5400000" scaled="0"/>
                </a:gradFill>
                <a:latin typeface="Segoe UI Semilight"/>
              </a:rPr>
              <a:t>视频分析</a:t>
            </a:r>
            <a:endParaRPr lang="en-US" sz="1567" kern="0" dirty="0">
              <a:gradFill>
                <a:gsLst>
                  <a:gs pos="0">
                    <a:srgbClr val="FFFFFF"/>
                  </a:gs>
                  <a:gs pos="100000">
                    <a:srgbClr val="FFFFFF"/>
                  </a:gs>
                </a:gsLst>
                <a:lin ang="5400000" scaled="0"/>
              </a:gradFill>
              <a:latin typeface="Segoe UI Semilight"/>
            </a:endParaRPr>
          </a:p>
        </p:txBody>
      </p:sp>
      <p:sp>
        <p:nvSpPr>
          <p:cNvPr id="48" name="Title 1"/>
          <p:cNvSpPr txBox="1">
            <a:spLocks/>
          </p:cNvSpPr>
          <p:nvPr/>
        </p:nvSpPr>
        <p:spPr>
          <a:xfrm>
            <a:off x="1924237" y="363463"/>
            <a:ext cx="8343527" cy="899409"/>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102" fontAlgn="base">
              <a:lnSpc>
                <a:spcPct val="95000"/>
              </a:lnSpc>
              <a:spcAft>
                <a:spcPts val="1176"/>
              </a:spcAft>
              <a:defRPr/>
            </a:pPr>
            <a:r>
              <a:rPr lang="zh-CN" altLang="en-US" sz="4705" spc="-98" dirty="0">
                <a:gradFill>
                  <a:gsLst>
                    <a:gs pos="24479">
                      <a:srgbClr val="505050"/>
                    </a:gs>
                    <a:gs pos="94000">
                      <a:srgbClr val="505050"/>
                    </a:gs>
                  </a:gsLst>
                  <a:lin ang="5400000" scaled="1"/>
                </a:gradFill>
                <a:latin typeface="微软雅黑" panose="020B0503020204020204" pitchFamily="34" charset="-122"/>
                <a:ea typeface="微软雅黑" panose="020B0503020204020204" pitchFamily="34" charset="-122"/>
              </a:rPr>
              <a:t>微软认知服务</a:t>
            </a:r>
            <a:endParaRPr lang="en-US" sz="4705" spc="-98" dirty="0">
              <a:gradFill>
                <a:gsLst>
                  <a:gs pos="24479">
                    <a:srgbClr val="505050"/>
                  </a:gs>
                  <a:gs pos="94000">
                    <a:srgbClr val="505050"/>
                  </a:gs>
                </a:gsLst>
                <a:lin ang="5400000" scaled="1"/>
              </a:gradFill>
              <a:latin typeface="微软雅黑" panose="020B0503020204020204" pitchFamily="34" charset="-122"/>
              <a:ea typeface="微软雅黑" panose="020B0503020204020204" pitchFamily="34" charset="-122"/>
            </a:endParaRPr>
          </a:p>
        </p:txBody>
      </p:sp>
      <p:sp>
        <p:nvSpPr>
          <p:cNvPr id="2" name="Rectangle 1"/>
          <p:cNvSpPr/>
          <p:nvPr/>
        </p:nvSpPr>
        <p:spPr bwMode="auto">
          <a:xfrm>
            <a:off x="1" y="5309314"/>
            <a:ext cx="12192000" cy="154820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Rectangle 51"/>
          <p:cNvSpPr/>
          <p:nvPr/>
        </p:nvSpPr>
        <p:spPr>
          <a:xfrm>
            <a:off x="1090962" y="5526077"/>
            <a:ext cx="1780979" cy="506733"/>
          </a:xfrm>
          <a:prstGeom prst="rect">
            <a:avLst/>
          </a:prstGeom>
        </p:spPr>
        <p:txBody>
          <a:bodyPr wrap="square" lIns="179259" tIns="143407" rIns="179259" bIns="143407">
            <a:spAutoFit/>
          </a:bodyPr>
          <a:lstStyle/>
          <a:p>
            <a:pPr defTabSz="896214">
              <a:lnSpc>
                <a:spcPct val="90000"/>
              </a:lnSpc>
              <a:defRPr/>
            </a:pPr>
            <a:r>
              <a:rPr lang="zh-CN" altLang="en-US" sz="1567"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rPr>
              <a:t>自定义</a:t>
            </a:r>
            <a:r>
              <a:rPr lang="en-US" sz="1567"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rPr>
              <a:t> </a:t>
            </a:r>
          </a:p>
        </p:txBody>
      </p:sp>
      <p:sp>
        <p:nvSpPr>
          <p:cNvPr id="53" name="Rectangle 52"/>
          <p:cNvSpPr/>
          <p:nvPr/>
        </p:nvSpPr>
        <p:spPr>
          <a:xfrm>
            <a:off x="7914907" y="5526077"/>
            <a:ext cx="2053469" cy="506733"/>
          </a:xfrm>
          <a:prstGeom prst="rect">
            <a:avLst/>
          </a:prstGeom>
        </p:spPr>
        <p:txBody>
          <a:bodyPr wrap="square" lIns="179259" tIns="143407" rIns="179259" bIns="143407">
            <a:spAutoFit/>
          </a:bodyPr>
          <a:lstStyle/>
          <a:p>
            <a:pPr defTabSz="896214">
              <a:lnSpc>
                <a:spcPct val="90000"/>
              </a:lnSpc>
              <a:defRPr/>
            </a:pPr>
            <a:r>
              <a:rPr lang="zh-CN" altLang="en-US" sz="1567"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rPr>
              <a:t>自定义</a:t>
            </a:r>
            <a:endParaRPr lang="en-US" sz="1567"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endParaRPr>
          </a:p>
        </p:txBody>
      </p:sp>
      <p:sp>
        <p:nvSpPr>
          <p:cNvPr id="54" name="Rectangle 53"/>
          <p:cNvSpPr/>
          <p:nvPr/>
        </p:nvSpPr>
        <p:spPr>
          <a:xfrm>
            <a:off x="9822520" y="5526077"/>
            <a:ext cx="1971319" cy="506733"/>
          </a:xfrm>
          <a:prstGeom prst="rect">
            <a:avLst/>
          </a:prstGeom>
        </p:spPr>
        <p:txBody>
          <a:bodyPr wrap="square" lIns="179259" tIns="143407" rIns="179259" bIns="143407">
            <a:spAutoFit/>
          </a:bodyPr>
          <a:lstStyle/>
          <a:p>
            <a:pPr defTabSz="896214">
              <a:lnSpc>
                <a:spcPct val="90000"/>
              </a:lnSpc>
              <a:defRPr/>
            </a:pPr>
            <a:r>
              <a:rPr lang="zh-CN" altLang="en-US" sz="1567"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rPr>
              <a:t>自定义</a:t>
            </a:r>
            <a:r>
              <a:rPr lang="en-US" sz="1567"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rPr>
              <a:t> </a:t>
            </a:r>
          </a:p>
        </p:txBody>
      </p:sp>
      <p:sp>
        <p:nvSpPr>
          <p:cNvPr id="55" name="Rectangle 54"/>
          <p:cNvSpPr/>
          <p:nvPr/>
        </p:nvSpPr>
        <p:spPr>
          <a:xfrm>
            <a:off x="3367778" y="5526077"/>
            <a:ext cx="965472" cy="506733"/>
          </a:xfrm>
          <a:prstGeom prst="rect">
            <a:avLst/>
          </a:prstGeom>
        </p:spPr>
        <p:txBody>
          <a:bodyPr wrap="none" lIns="179259" tIns="143407" rIns="179259" bIns="143407">
            <a:spAutoFit/>
          </a:bodyPr>
          <a:lstStyle/>
          <a:p>
            <a:pPr defTabSz="877188">
              <a:lnSpc>
                <a:spcPct val="90000"/>
              </a:lnSpc>
              <a:spcAft>
                <a:spcPts val="1764"/>
              </a:spcAft>
              <a:defRPr/>
            </a:pPr>
            <a:r>
              <a:rPr lang="zh-CN" altLang="en-US" sz="1567"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rPr>
              <a:t>自定义</a:t>
            </a:r>
            <a:endParaRPr lang="en-US" sz="1567"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endParaRPr>
          </a:p>
        </p:txBody>
      </p:sp>
      <p:sp>
        <p:nvSpPr>
          <p:cNvPr id="56" name="Rectangle 55"/>
          <p:cNvSpPr/>
          <p:nvPr/>
        </p:nvSpPr>
        <p:spPr>
          <a:xfrm>
            <a:off x="5653529" y="5526077"/>
            <a:ext cx="1822145" cy="506733"/>
          </a:xfrm>
          <a:prstGeom prst="rect">
            <a:avLst/>
          </a:prstGeom>
        </p:spPr>
        <p:txBody>
          <a:bodyPr wrap="square" lIns="179259" tIns="143407" rIns="179259" bIns="143407">
            <a:spAutoFit/>
          </a:bodyPr>
          <a:lstStyle/>
          <a:p>
            <a:pPr defTabSz="896214">
              <a:lnSpc>
                <a:spcPct val="90000"/>
              </a:lnSpc>
              <a:defRPr/>
            </a:pPr>
            <a:r>
              <a:rPr lang="zh-CN" altLang="en-US" sz="1567"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rPr>
              <a:t>自定义</a:t>
            </a:r>
            <a:endParaRPr lang="en-US" sz="1567"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endParaRPr>
          </a:p>
        </p:txBody>
      </p:sp>
      <p:sp>
        <p:nvSpPr>
          <p:cNvPr id="57" name="Rectangle 56"/>
          <p:cNvSpPr/>
          <p:nvPr/>
        </p:nvSpPr>
        <p:spPr>
          <a:xfrm>
            <a:off x="1090961" y="5796314"/>
            <a:ext cx="2111502" cy="534014"/>
          </a:xfrm>
          <a:prstGeom prst="rect">
            <a:avLst/>
          </a:prstGeom>
        </p:spPr>
        <p:txBody>
          <a:bodyPr wrap="square" lIns="179259" tIns="143407" rIns="179259" bIns="143407">
            <a:spAutoFit/>
          </a:bodyPr>
          <a:lstStyle/>
          <a:p>
            <a:pPr defTabSz="896214">
              <a:lnSpc>
                <a:spcPct val="90000"/>
              </a:lnSpc>
              <a:defRPr/>
            </a:pPr>
            <a:r>
              <a:rPr lang="zh-CN" altLang="en-US" sz="1765"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视觉服务</a:t>
            </a:r>
            <a:endParaRPr lang="en-US" sz="1568"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59" name="Rectangle 58"/>
          <p:cNvSpPr/>
          <p:nvPr/>
        </p:nvSpPr>
        <p:spPr>
          <a:xfrm>
            <a:off x="7914907" y="5796314"/>
            <a:ext cx="2053469" cy="534014"/>
          </a:xfrm>
          <a:prstGeom prst="rect">
            <a:avLst/>
          </a:prstGeom>
        </p:spPr>
        <p:txBody>
          <a:bodyPr wrap="square" lIns="179259" tIns="143407" rIns="179259" bIns="143407">
            <a:spAutoFit/>
          </a:bodyPr>
          <a:lstStyle/>
          <a:p>
            <a:pPr defTabSz="896214">
              <a:lnSpc>
                <a:spcPct val="90000"/>
              </a:lnSpc>
              <a:defRPr/>
            </a:pPr>
            <a:r>
              <a:rPr lang="zh-CN" altLang="en-US" sz="1765"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搜索</a:t>
            </a:r>
            <a:endParaRPr lang="en-US" sz="1765"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60" name="Rectangle 59"/>
          <p:cNvSpPr/>
          <p:nvPr/>
        </p:nvSpPr>
        <p:spPr>
          <a:xfrm>
            <a:off x="9822520" y="5796314"/>
            <a:ext cx="2596921" cy="534014"/>
          </a:xfrm>
          <a:prstGeom prst="rect">
            <a:avLst/>
          </a:prstGeom>
        </p:spPr>
        <p:txBody>
          <a:bodyPr wrap="square" lIns="179259" tIns="143407" rIns="179259" bIns="143407">
            <a:spAutoFit/>
          </a:bodyPr>
          <a:lstStyle/>
          <a:p>
            <a:pPr defTabSz="896214">
              <a:lnSpc>
                <a:spcPct val="90000"/>
              </a:lnSpc>
              <a:defRPr/>
            </a:pPr>
            <a:r>
              <a:rPr lang="zh-CN" altLang="en-US" sz="1765"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决策服务</a:t>
            </a:r>
            <a:endParaRPr lang="en-US" sz="1568"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61" name="Rectangle 60"/>
          <p:cNvSpPr/>
          <p:nvPr/>
        </p:nvSpPr>
        <p:spPr>
          <a:xfrm>
            <a:off x="3367778" y="5796314"/>
            <a:ext cx="1267199" cy="534014"/>
          </a:xfrm>
          <a:prstGeom prst="rect">
            <a:avLst/>
          </a:prstGeom>
        </p:spPr>
        <p:txBody>
          <a:bodyPr wrap="none" lIns="179259" tIns="143407" rIns="179259" bIns="143407">
            <a:spAutoFit/>
          </a:bodyPr>
          <a:lstStyle/>
          <a:p>
            <a:pPr defTabSz="877188">
              <a:lnSpc>
                <a:spcPct val="90000"/>
              </a:lnSpc>
              <a:spcAft>
                <a:spcPts val="1764"/>
              </a:spcAft>
              <a:defRPr/>
            </a:pPr>
            <a:r>
              <a:rPr lang="zh-CN" altLang="en-US" sz="1765"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语言理解</a:t>
            </a:r>
            <a:endParaRPr lang="en-US" sz="1765"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63" name="Rectangle 62"/>
          <p:cNvSpPr/>
          <p:nvPr/>
        </p:nvSpPr>
        <p:spPr>
          <a:xfrm>
            <a:off x="5653529" y="5796314"/>
            <a:ext cx="2229324" cy="534014"/>
          </a:xfrm>
          <a:prstGeom prst="rect">
            <a:avLst/>
          </a:prstGeom>
        </p:spPr>
        <p:txBody>
          <a:bodyPr wrap="square" lIns="179259" tIns="143407" rIns="179259" bIns="143407">
            <a:spAutoFit/>
          </a:bodyPr>
          <a:lstStyle/>
          <a:p>
            <a:pPr defTabSz="896214">
              <a:lnSpc>
                <a:spcPct val="90000"/>
              </a:lnSpc>
              <a:defRPr/>
            </a:pPr>
            <a:r>
              <a:rPr lang="zh-CN" altLang="en-US" sz="1765"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语音服务</a:t>
            </a:r>
            <a:endParaRPr lang="en-US" sz="1568"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65" name="language_text"/>
          <p:cNvSpPr txBox="1"/>
          <p:nvPr/>
        </p:nvSpPr>
        <p:spPr>
          <a:xfrm>
            <a:off x="4960719" y="2692806"/>
            <a:ext cx="2240744" cy="690702"/>
          </a:xfrm>
          <a:prstGeom prst="rect">
            <a:avLst/>
          </a:prstGeom>
          <a:noFill/>
        </p:spPr>
        <p:txBody>
          <a:bodyPr wrap="square" lIns="143428" tIns="89642" rIns="143428" bIns="89642" rtlCol="0">
            <a:spAutoFit/>
          </a:bodyPr>
          <a:lstStyle/>
          <a:p>
            <a:pPr algn="ctr" defTabSz="877188">
              <a:lnSpc>
                <a:spcPct val="90000"/>
              </a:lnSpc>
              <a:spcAft>
                <a:spcPts val="588"/>
              </a:spcAft>
              <a:defRPr/>
            </a:pPr>
            <a:r>
              <a:rPr lang="zh-CN" altLang="en-US" sz="1567" kern="0" dirty="0">
                <a:gradFill>
                  <a:gsLst>
                    <a:gs pos="0">
                      <a:srgbClr val="FFFFFF"/>
                    </a:gs>
                    <a:gs pos="100000">
                      <a:srgbClr val="FFFFFF"/>
                    </a:gs>
                  </a:gsLst>
                  <a:lin ang="5400000" scaled="0"/>
                </a:gradFill>
                <a:latin typeface="Segoe UI Semilight"/>
              </a:rPr>
              <a:t>说话人声纹识别</a:t>
            </a:r>
            <a:endParaRPr lang="en-US" altLang="zh-CN" sz="1567" kern="0" dirty="0">
              <a:gradFill>
                <a:gsLst>
                  <a:gs pos="0">
                    <a:srgbClr val="FFFFFF"/>
                  </a:gs>
                  <a:gs pos="100000">
                    <a:srgbClr val="FFFFFF"/>
                  </a:gs>
                </a:gsLst>
                <a:lin ang="5400000" scaled="0"/>
              </a:gradFill>
              <a:latin typeface="Segoe UI Semilight"/>
            </a:endParaRPr>
          </a:p>
          <a:p>
            <a:pPr algn="ctr" defTabSz="877188">
              <a:lnSpc>
                <a:spcPct val="90000"/>
              </a:lnSpc>
              <a:spcAft>
                <a:spcPts val="588"/>
              </a:spcAft>
              <a:defRPr/>
            </a:pPr>
            <a:r>
              <a:rPr lang="zh-CN" altLang="en-US" sz="1567" kern="0" dirty="0">
                <a:gradFill>
                  <a:gsLst>
                    <a:gs pos="0">
                      <a:srgbClr val="FFFFFF"/>
                    </a:gs>
                    <a:gs pos="100000">
                      <a:srgbClr val="FFFFFF"/>
                    </a:gs>
                  </a:gsLst>
                  <a:lin ang="5400000" scaled="0"/>
                </a:gradFill>
                <a:latin typeface="Segoe UI Semilight"/>
              </a:rPr>
              <a:t>语音识别</a:t>
            </a:r>
            <a:endParaRPr lang="en-US" sz="1567" kern="0" dirty="0">
              <a:gradFill>
                <a:gsLst>
                  <a:gs pos="0">
                    <a:srgbClr val="FFFFFF"/>
                  </a:gs>
                  <a:gs pos="100000">
                    <a:srgbClr val="FFFFFF"/>
                  </a:gs>
                </a:gsLst>
                <a:lin ang="5400000" scaled="0"/>
              </a:gradFill>
              <a:latin typeface="Segoe UI Semilight"/>
            </a:endParaRPr>
          </a:p>
        </p:txBody>
      </p:sp>
      <p:sp>
        <p:nvSpPr>
          <p:cNvPr id="82" name="gear_3"/>
          <p:cNvSpPr>
            <a:spLocks noChangeAspect="1" noEditPoints="1"/>
          </p:cNvSpPr>
          <p:nvPr/>
        </p:nvSpPr>
        <p:spPr bwMode="auto">
          <a:xfrm>
            <a:off x="10204746" y="1441325"/>
            <a:ext cx="377471" cy="380669"/>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9050">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gradFill>
              <a:latin typeface="Segoe UI Semilight"/>
            </a:endParaRPr>
          </a:p>
        </p:txBody>
      </p:sp>
      <p:sp>
        <p:nvSpPr>
          <p:cNvPr id="83" name="Rectangle 82"/>
          <p:cNvSpPr/>
          <p:nvPr/>
        </p:nvSpPr>
        <p:spPr bwMode="auto">
          <a:xfrm>
            <a:off x="9522087" y="1637440"/>
            <a:ext cx="1742789" cy="10553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zh-CN" altLang="en-US" sz="1568" dirty="0">
                <a:gradFill>
                  <a:gsLst>
                    <a:gs pos="0">
                      <a:srgbClr val="505050"/>
                    </a:gs>
                    <a:gs pos="100000">
                      <a:srgbClr val="505050"/>
                    </a:gs>
                  </a:gsLst>
                  <a:lin ang="5400000" scaled="0"/>
                </a:gradFill>
                <a:latin typeface="微软雅黑" panose="020B0503020204020204" pitchFamily="34" charset="-122"/>
                <a:ea typeface="微软雅黑" panose="020B0503020204020204" pitchFamily="34" charset="-122"/>
                <a:cs typeface="Segoe UI Semilight" panose="020B0402040204020203" pitchFamily="34" charset="0"/>
              </a:rPr>
              <a:t>知识图谱</a:t>
            </a:r>
            <a:endParaRPr lang="en-US" sz="1568" dirty="0">
              <a:gradFill>
                <a:gsLst>
                  <a:gs pos="0">
                    <a:srgbClr val="505050"/>
                  </a:gs>
                  <a:gs pos="100000">
                    <a:srgbClr val="505050"/>
                  </a:gs>
                </a:gsLst>
                <a:lin ang="5400000" scaled="0"/>
              </a:gradFill>
              <a:latin typeface="微软雅黑" panose="020B0503020204020204" pitchFamily="34" charset="-122"/>
              <a:ea typeface="微软雅黑" panose="020B0503020204020204" pitchFamily="34" charset="-122"/>
              <a:cs typeface="Segoe UI Semilight" panose="020B0402040204020203" pitchFamily="34" charset="0"/>
            </a:endParaRPr>
          </a:p>
        </p:txBody>
      </p:sp>
      <p:sp>
        <p:nvSpPr>
          <p:cNvPr id="84" name="Rectangle 83"/>
          <p:cNvSpPr/>
          <p:nvPr/>
        </p:nvSpPr>
        <p:spPr bwMode="auto">
          <a:xfrm>
            <a:off x="5325788" y="1637434"/>
            <a:ext cx="1378439" cy="10553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zh-CN" altLang="en-US" sz="1568">
                <a:gradFill>
                  <a:gsLst>
                    <a:gs pos="0">
                      <a:srgbClr val="505050"/>
                    </a:gs>
                    <a:gs pos="100000">
                      <a:srgbClr val="505050"/>
                    </a:gs>
                  </a:gsLst>
                  <a:lin ang="5400000" scaled="0"/>
                </a:gradFill>
                <a:latin typeface="微软雅黑" panose="020B0503020204020204" pitchFamily="34" charset="-122"/>
                <a:ea typeface="微软雅黑" panose="020B0503020204020204" pitchFamily="34" charset="-122"/>
                <a:cs typeface="Segoe UI Semilight" panose="020B0402040204020203" pitchFamily="34" charset="0"/>
              </a:rPr>
              <a:t>语音</a:t>
            </a:r>
            <a:endParaRPr lang="en-US" sz="1568" dirty="0">
              <a:gradFill>
                <a:gsLst>
                  <a:gs pos="0">
                    <a:srgbClr val="505050"/>
                  </a:gs>
                  <a:gs pos="100000">
                    <a:srgbClr val="505050"/>
                  </a:gs>
                </a:gsLst>
                <a:lin ang="5400000" scaled="0"/>
              </a:gradFill>
              <a:latin typeface="微软雅黑" panose="020B0503020204020204" pitchFamily="34" charset="-122"/>
              <a:ea typeface="微软雅黑" panose="020B0503020204020204" pitchFamily="34" charset="-122"/>
              <a:cs typeface="Segoe UI Semilight" panose="020B0402040204020203" pitchFamily="34" charset="0"/>
            </a:endParaRPr>
          </a:p>
        </p:txBody>
      </p:sp>
      <p:sp>
        <p:nvSpPr>
          <p:cNvPr id="85" name="speech_2"/>
          <p:cNvSpPr>
            <a:spLocks noChangeAspect="1" noEditPoints="1"/>
          </p:cNvSpPr>
          <p:nvPr/>
        </p:nvSpPr>
        <p:spPr bwMode="auto">
          <a:xfrm>
            <a:off x="5828888" y="1453496"/>
            <a:ext cx="372238" cy="330686"/>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gradFill>
                <a:gsLst>
                  <a:gs pos="0">
                    <a:srgbClr val="505050"/>
                  </a:gs>
                  <a:gs pos="100000">
                    <a:srgbClr val="505050"/>
                  </a:gs>
                </a:gsLst>
              </a:gradFill>
              <a:latin typeface="Segoe UI Semilight"/>
            </a:endParaRPr>
          </a:p>
        </p:txBody>
      </p:sp>
      <p:pic>
        <p:nvPicPr>
          <p:cNvPr id="86" name="Graphic 85"/>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31560" y="1433209"/>
            <a:ext cx="447117" cy="413998"/>
          </a:xfrm>
          <a:prstGeom prst="rect">
            <a:avLst/>
          </a:prstGeom>
        </p:spPr>
      </p:pic>
      <p:sp>
        <p:nvSpPr>
          <p:cNvPr id="87" name="Rectangle 86"/>
          <p:cNvSpPr/>
          <p:nvPr/>
        </p:nvSpPr>
        <p:spPr bwMode="auto">
          <a:xfrm>
            <a:off x="3007137" y="1637436"/>
            <a:ext cx="1695960" cy="1055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zh-CN" altLang="en-US" sz="1568" dirty="0">
                <a:gradFill>
                  <a:gsLst>
                    <a:gs pos="0">
                      <a:srgbClr val="505050"/>
                    </a:gs>
                    <a:gs pos="100000">
                      <a:srgbClr val="505050"/>
                    </a:gs>
                  </a:gsLst>
                  <a:lin ang="5400000" scaled="0"/>
                </a:gradFill>
                <a:latin typeface="微软雅黑" panose="020B0503020204020204" pitchFamily="34" charset="-122"/>
                <a:ea typeface="微软雅黑" panose="020B0503020204020204" pitchFamily="34" charset="-122"/>
                <a:cs typeface="Segoe UI Semilight" panose="020B0402040204020203" pitchFamily="34" charset="0"/>
              </a:rPr>
              <a:t>语言</a:t>
            </a:r>
            <a:endParaRPr lang="en-US" sz="1568" dirty="0">
              <a:gradFill>
                <a:gsLst>
                  <a:gs pos="0">
                    <a:srgbClr val="505050"/>
                  </a:gs>
                  <a:gs pos="100000">
                    <a:srgbClr val="505050"/>
                  </a:gs>
                </a:gsLst>
                <a:lin ang="5400000" scaled="0"/>
              </a:gradFill>
              <a:latin typeface="微软雅黑" panose="020B0503020204020204" pitchFamily="34" charset="-122"/>
              <a:ea typeface="微软雅黑" panose="020B0503020204020204" pitchFamily="34" charset="-122"/>
              <a:cs typeface="Segoe UI Semilight" panose="020B0402040204020203" pitchFamily="34" charset="0"/>
            </a:endParaRPr>
          </a:p>
        </p:txBody>
      </p:sp>
      <p:sp>
        <p:nvSpPr>
          <p:cNvPr id="88" name="Freeform 5"/>
          <p:cNvSpPr>
            <a:spLocks noChangeAspect="1" noEditPoints="1"/>
          </p:cNvSpPr>
          <p:nvPr/>
        </p:nvSpPr>
        <p:spPr bwMode="auto">
          <a:xfrm>
            <a:off x="7919792" y="1441648"/>
            <a:ext cx="386732" cy="379343"/>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Semilight"/>
            </a:endParaRPr>
          </a:p>
        </p:txBody>
      </p:sp>
      <p:sp>
        <p:nvSpPr>
          <p:cNvPr id="89" name="Rectangle 88"/>
          <p:cNvSpPr/>
          <p:nvPr/>
        </p:nvSpPr>
        <p:spPr bwMode="auto">
          <a:xfrm>
            <a:off x="7326917" y="1637440"/>
            <a:ext cx="1572480" cy="10553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zh-CN" altLang="en-US" sz="1568" dirty="0">
                <a:gradFill>
                  <a:gsLst>
                    <a:gs pos="0">
                      <a:srgbClr val="505050"/>
                    </a:gs>
                    <a:gs pos="100000">
                      <a:srgbClr val="505050"/>
                    </a:gs>
                  </a:gsLst>
                  <a:lin ang="5400000" scaled="0"/>
                </a:gradFill>
                <a:latin typeface="微软雅黑" panose="020B0503020204020204" pitchFamily="34" charset="-122"/>
                <a:ea typeface="微软雅黑" panose="020B0503020204020204" pitchFamily="34" charset="-122"/>
                <a:cs typeface="Segoe UI Semilight" panose="020B0402040204020203" pitchFamily="34" charset="0"/>
              </a:rPr>
              <a:t>搜索</a:t>
            </a:r>
            <a:endParaRPr lang="en-US" sz="1568" dirty="0">
              <a:gradFill>
                <a:gsLst>
                  <a:gs pos="0">
                    <a:srgbClr val="505050"/>
                  </a:gs>
                  <a:gs pos="100000">
                    <a:srgbClr val="505050"/>
                  </a:gs>
                </a:gsLst>
                <a:lin ang="5400000" scaled="0"/>
              </a:gradFill>
              <a:latin typeface="微软雅黑" panose="020B0503020204020204" pitchFamily="34" charset="-122"/>
              <a:ea typeface="微软雅黑" panose="020B0503020204020204" pitchFamily="34" charset="-122"/>
              <a:cs typeface="Segoe UI Semilight" panose="020B0402040204020203" pitchFamily="34" charset="0"/>
            </a:endParaRPr>
          </a:p>
        </p:txBody>
      </p:sp>
      <p:sp>
        <p:nvSpPr>
          <p:cNvPr id="90" name="eye_2"/>
          <p:cNvSpPr>
            <a:spLocks noChangeAspect="1" noEditPoints="1"/>
          </p:cNvSpPr>
          <p:nvPr/>
        </p:nvSpPr>
        <p:spPr bwMode="auto">
          <a:xfrm>
            <a:off x="1414362" y="1469121"/>
            <a:ext cx="480346" cy="266522"/>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Semilight"/>
            </a:endParaRPr>
          </a:p>
        </p:txBody>
      </p:sp>
      <p:sp>
        <p:nvSpPr>
          <p:cNvPr id="91" name="Rectangle 90"/>
          <p:cNvSpPr/>
          <p:nvPr/>
        </p:nvSpPr>
        <p:spPr bwMode="auto">
          <a:xfrm>
            <a:off x="924622" y="1637438"/>
            <a:ext cx="1459825" cy="10553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zh-CN" altLang="en-US" sz="1568" dirty="0">
                <a:gradFill>
                  <a:gsLst>
                    <a:gs pos="0">
                      <a:srgbClr val="505050"/>
                    </a:gs>
                    <a:gs pos="100000">
                      <a:srgbClr val="505050"/>
                    </a:gs>
                  </a:gsLst>
                  <a:lin ang="5400000" scaled="0"/>
                </a:gradFill>
                <a:latin typeface="微软雅黑" panose="020B0503020204020204" pitchFamily="34" charset="-122"/>
                <a:ea typeface="微软雅黑" panose="020B0503020204020204" pitchFamily="34" charset="-122"/>
                <a:cs typeface="Segoe UI Semilight" panose="020B0402040204020203" pitchFamily="34" charset="0"/>
              </a:rPr>
              <a:t>视觉</a:t>
            </a:r>
            <a:endParaRPr lang="en-US" sz="1568" dirty="0">
              <a:gradFill>
                <a:gsLst>
                  <a:gs pos="0">
                    <a:srgbClr val="505050"/>
                  </a:gs>
                  <a:gs pos="100000">
                    <a:srgbClr val="505050"/>
                  </a:gs>
                </a:gsLst>
                <a:lin ang="5400000" scaled="0"/>
              </a:gradFill>
              <a:latin typeface="微软雅黑" panose="020B0503020204020204" pitchFamily="34" charset="-122"/>
              <a:ea typeface="微软雅黑" panose="020B0503020204020204" pitchFamily="34" charset="-122"/>
              <a:cs typeface="Segoe UI Semilight" panose="020B0402040204020203" pitchFamily="34" charset="0"/>
            </a:endParaRPr>
          </a:p>
        </p:txBody>
      </p:sp>
    </p:spTree>
    <p:extLst>
      <p:ext uri="{BB962C8B-B14F-4D97-AF65-F5344CB8AC3E}">
        <p14:creationId xmlns:p14="http://schemas.microsoft.com/office/powerpoint/2010/main" val="3288192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2.31049E-6 L 0 0.06786 " pathEditMode="relative" rAng="0" ptsTypes="AA">
                                      <p:cBhvr>
                                        <p:cTn id="9" dur="750" spd="-100000" fill="hold"/>
                                        <p:tgtEl>
                                          <p:spTgt spid="2"/>
                                        </p:tgtEl>
                                        <p:attrNameLst>
                                          <p:attrName>ppt_x</p:attrName>
                                          <p:attrName>ppt_y</p:attrName>
                                        </p:attrNameLst>
                                      </p:cBhvr>
                                      <p:rCtr x="0" y="3382"/>
                                    </p:animMotion>
                                  </p:childTnLst>
                                </p:cTn>
                              </p:par>
                              <p:par>
                                <p:cTn id="10" presetID="10" presetClass="entr" presetSubtype="0" fill="hold" grpId="0" nodeType="withEffect">
                                  <p:stCondLst>
                                    <p:cond delay="25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par>
                                <p:cTn id="13" presetID="42" presetClass="path" presetSubtype="0" decel="100000" fill="hold" grpId="1" nodeType="withEffect">
                                  <p:stCondLst>
                                    <p:cond delay="250"/>
                                  </p:stCondLst>
                                  <p:childTnLst>
                                    <p:animMotion origin="layout" path="M 3.19122E-6 -4.48025E-6 L 3.19122E-6 0.06787 " pathEditMode="relative" rAng="0" ptsTypes="AA">
                                      <p:cBhvr>
                                        <p:cTn id="14" dur="750" spd="-100000" fill="hold"/>
                                        <p:tgtEl>
                                          <p:spTgt spid="52"/>
                                        </p:tgtEl>
                                        <p:attrNameLst>
                                          <p:attrName>ppt_x</p:attrName>
                                          <p:attrName>ppt_y</p:attrName>
                                        </p:attrNameLst>
                                      </p:cBhvr>
                                      <p:rCtr x="0" y="3382"/>
                                    </p:animMotion>
                                  </p:childTnLst>
                                </p:cTn>
                              </p:par>
                              <p:par>
                                <p:cTn id="15" presetID="10" presetClass="entr" presetSubtype="0" fill="hold" grpId="0" nodeType="withEffect">
                                  <p:stCondLst>
                                    <p:cond delay="40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par>
                                <p:cTn id="18" presetID="42" presetClass="path" presetSubtype="0" decel="100000" fill="hold" grpId="1" nodeType="withEffect">
                                  <p:stCondLst>
                                    <p:cond delay="400"/>
                                  </p:stCondLst>
                                  <p:childTnLst>
                                    <p:animMotion origin="layout" path="M -2.91039E-6 -4.48025E-6 L -2.91039E-6 0.06787 " pathEditMode="relative" rAng="0" ptsTypes="AA">
                                      <p:cBhvr>
                                        <p:cTn id="19" dur="750" spd="-100000" fill="hold"/>
                                        <p:tgtEl>
                                          <p:spTgt spid="55"/>
                                        </p:tgtEl>
                                        <p:attrNameLst>
                                          <p:attrName>ppt_x</p:attrName>
                                          <p:attrName>ppt_y</p:attrName>
                                        </p:attrNameLst>
                                      </p:cBhvr>
                                      <p:rCtr x="0" y="3382"/>
                                    </p:animMotion>
                                  </p:childTnLst>
                                </p:cTn>
                              </p:par>
                              <p:par>
                                <p:cTn id="20" presetID="10" presetClass="entr" presetSubtype="0" fill="hold" grpId="0" nodeType="withEffect">
                                  <p:stCondLst>
                                    <p:cond delay="55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par>
                                <p:cTn id="23" presetID="42" presetClass="path" presetSubtype="0" decel="100000" fill="hold" grpId="1" nodeType="withEffect">
                                  <p:stCondLst>
                                    <p:cond delay="550"/>
                                  </p:stCondLst>
                                  <p:childTnLst>
                                    <p:animMotion origin="layout" path="M -2.26194E-6 -4.48025E-6 L -2.26194E-6 0.06787 " pathEditMode="relative" rAng="0" ptsTypes="AA">
                                      <p:cBhvr>
                                        <p:cTn id="24" dur="750" spd="-100000" fill="hold"/>
                                        <p:tgtEl>
                                          <p:spTgt spid="56"/>
                                        </p:tgtEl>
                                        <p:attrNameLst>
                                          <p:attrName>ppt_x</p:attrName>
                                          <p:attrName>ppt_y</p:attrName>
                                        </p:attrNameLst>
                                      </p:cBhvr>
                                      <p:rCtr x="0" y="3382"/>
                                    </p:animMotion>
                                  </p:childTnLst>
                                </p:cTn>
                              </p:par>
                              <p:par>
                                <p:cTn id="25" presetID="10" presetClass="entr" presetSubtype="0" fill="hold" grpId="0" nodeType="withEffect">
                                  <p:stCondLst>
                                    <p:cond delay="70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par>
                                <p:cTn id="28" presetID="42" presetClass="path" presetSubtype="0" decel="100000" fill="hold" grpId="1" nodeType="withEffect">
                                  <p:stCondLst>
                                    <p:cond delay="700"/>
                                  </p:stCondLst>
                                  <p:childTnLst>
                                    <p:animMotion origin="layout" path="M -1.84325E-6 -4.48025E-6 L -1.84325E-6 0.06787 " pathEditMode="relative" rAng="0" ptsTypes="AA">
                                      <p:cBhvr>
                                        <p:cTn id="29" dur="750" spd="-100000" fill="hold"/>
                                        <p:tgtEl>
                                          <p:spTgt spid="53"/>
                                        </p:tgtEl>
                                        <p:attrNameLst>
                                          <p:attrName>ppt_x</p:attrName>
                                          <p:attrName>ppt_y</p:attrName>
                                        </p:attrNameLst>
                                      </p:cBhvr>
                                      <p:rCtr x="0" y="3382"/>
                                    </p:animMotion>
                                  </p:childTnLst>
                                </p:cTn>
                              </p:par>
                              <p:par>
                                <p:cTn id="30" presetID="10" presetClass="entr" presetSubtype="0" fill="hold" grpId="0" nodeType="withEffect">
                                  <p:stCondLst>
                                    <p:cond delay="85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cTn>
                              </p:par>
                              <p:par>
                                <p:cTn id="33" presetID="42" presetClass="path" presetSubtype="0" decel="100000" fill="hold" grpId="1" nodeType="withEffect">
                                  <p:stCondLst>
                                    <p:cond delay="850"/>
                                  </p:stCondLst>
                                  <p:childTnLst>
                                    <p:animMotion origin="layout" path="M -2.64743E-6 -4.48025E-6 L -2.64743E-6 0.06787 " pathEditMode="relative" rAng="0" ptsTypes="AA">
                                      <p:cBhvr>
                                        <p:cTn id="34" dur="750" spd="-100000" fill="hold"/>
                                        <p:tgtEl>
                                          <p:spTgt spid="54"/>
                                        </p:tgtEl>
                                        <p:attrNameLst>
                                          <p:attrName>ppt_x</p:attrName>
                                          <p:attrName>ppt_y</p:attrName>
                                        </p:attrNameLst>
                                      </p:cBhvr>
                                      <p:rCtr x="0" y="3382"/>
                                    </p:animMotion>
                                  </p:childTnLst>
                                </p:cTn>
                              </p:par>
                              <p:par>
                                <p:cTn id="35" presetID="10" presetClass="entr" presetSubtype="0" fill="hold" grpId="0" nodeType="withEffect">
                                  <p:stCondLst>
                                    <p:cond delay="25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par>
                                <p:cTn id="38" presetID="42" presetClass="path" presetSubtype="0" decel="100000" fill="hold" grpId="1" nodeType="withEffect">
                                  <p:stCondLst>
                                    <p:cond delay="250"/>
                                  </p:stCondLst>
                                  <p:childTnLst>
                                    <p:animMotion origin="layout" path="M 2.42788E-6 -1.78847E-6 L 2.42788E-6 0.06786 " pathEditMode="relative" rAng="0" ptsTypes="AA">
                                      <p:cBhvr>
                                        <p:cTn id="39" dur="750" spd="-100000" fill="hold"/>
                                        <p:tgtEl>
                                          <p:spTgt spid="57"/>
                                        </p:tgtEl>
                                        <p:attrNameLst>
                                          <p:attrName>ppt_x</p:attrName>
                                          <p:attrName>ppt_y</p:attrName>
                                        </p:attrNameLst>
                                      </p:cBhvr>
                                      <p:rCtr x="0" y="3382"/>
                                    </p:animMotion>
                                  </p:childTnLst>
                                </p:cTn>
                              </p:par>
                              <p:par>
                                <p:cTn id="40" presetID="10" presetClass="entr" presetSubtype="0" fill="hold" grpId="0" nodeType="withEffect">
                                  <p:stCondLst>
                                    <p:cond delay="400"/>
                                  </p:stCondLst>
                                  <p:childTnLst>
                                    <p:set>
                                      <p:cBhvr>
                                        <p:cTn id="41" dur="1" fill="hold">
                                          <p:stCondLst>
                                            <p:cond delay="0"/>
                                          </p:stCondLst>
                                        </p:cTn>
                                        <p:tgtEl>
                                          <p:spTgt spid="61"/>
                                        </p:tgtEl>
                                        <p:attrNameLst>
                                          <p:attrName>style.visibility</p:attrName>
                                        </p:attrNameLst>
                                      </p:cBhvr>
                                      <p:to>
                                        <p:strVal val="visible"/>
                                      </p:to>
                                    </p:set>
                                    <p:animEffect transition="in" filter="fade">
                                      <p:cBhvr>
                                        <p:cTn id="42" dur="500"/>
                                        <p:tgtEl>
                                          <p:spTgt spid="61"/>
                                        </p:tgtEl>
                                      </p:cBhvr>
                                    </p:animEffect>
                                  </p:childTnLst>
                                </p:cTn>
                              </p:par>
                              <p:par>
                                <p:cTn id="43" presetID="42" presetClass="path" presetSubtype="0" decel="100000" fill="hold" grpId="1" nodeType="withEffect">
                                  <p:stCondLst>
                                    <p:cond delay="400"/>
                                  </p:stCondLst>
                                  <p:childTnLst>
                                    <p:animMotion origin="layout" path="M -4.83533E-6 -1.78847E-6 L -4.83533E-6 0.06786 " pathEditMode="relative" rAng="0" ptsTypes="AA">
                                      <p:cBhvr>
                                        <p:cTn id="44" dur="750" spd="-100000" fill="hold"/>
                                        <p:tgtEl>
                                          <p:spTgt spid="61"/>
                                        </p:tgtEl>
                                        <p:attrNameLst>
                                          <p:attrName>ppt_x</p:attrName>
                                          <p:attrName>ppt_y</p:attrName>
                                        </p:attrNameLst>
                                      </p:cBhvr>
                                      <p:rCtr x="0" y="3382"/>
                                    </p:animMotion>
                                  </p:childTnLst>
                                </p:cTn>
                              </p:par>
                              <p:par>
                                <p:cTn id="45" presetID="10" presetClass="entr" presetSubtype="0" fill="hold" grpId="0" nodeType="withEffect">
                                  <p:stCondLst>
                                    <p:cond delay="550"/>
                                  </p:stCondLst>
                                  <p:childTnLst>
                                    <p:set>
                                      <p:cBhvr>
                                        <p:cTn id="46" dur="1" fill="hold">
                                          <p:stCondLst>
                                            <p:cond delay="0"/>
                                          </p:stCondLst>
                                        </p:cTn>
                                        <p:tgtEl>
                                          <p:spTgt spid="63"/>
                                        </p:tgtEl>
                                        <p:attrNameLst>
                                          <p:attrName>style.visibility</p:attrName>
                                        </p:attrNameLst>
                                      </p:cBhvr>
                                      <p:to>
                                        <p:strVal val="visible"/>
                                      </p:to>
                                    </p:set>
                                    <p:animEffect transition="in" filter="fade">
                                      <p:cBhvr>
                                        <p:cTn id="47" dur="500"/>
                                        <p:tgtEl>
                                          <p:spTgt spid="63"/>
                                        </p:tgtEl>
                                      </p:cBhvr>
                                    </p:animEffect>
                                  </p:childTnLst>
                                </p:cTn>
                              </p:par>
                              <p:par>
                                <p:cTn id="48" presetID="42" presetClass="path" presetSubtype="0" decel="100000" fill="hold" grpId="1" nodeType="withEffect">
                                  <p:stCondLst>
                                    <p:cond delay="550"/>
                                  </p:stCondLst>
                                  <p:childTnLst>
                                    <p:animMotion origin="layout" path="M -4.24304E-6 -1.78847E-6 L -4.24304E-6 0.06786 " pathEditMode="relative" rAng="0" ptsTypes="AA">
                                      <p:cBhvr>
                                        <p:cTn id="49" dur="750" spd="-100000" fill="hold"/>
                                        <p:tgtEl>
                                          <p:spTgt spid="63"/>
                                        </p:tgtEl>
                                        <p:attrNameLst>
                                          <p:attrName>ppt_x</p:attrName>
                                          <p:attrName>ppt_y</p:attrName>
                                        </p:attrNameLst>
                                      </p:cBhvr>
                                      <p:rCtr x="0" y="3382"/>
                                    </p:animMotion>
                                  </p:childTnLst>
                                </p:cTn>
                              </p:par>
                              <p:par>
                                <p:cTn id="50" presetID="10" presetClass="entr" presetSubtype="0" fill="hold" grpId="0" nodeType="withEffect">
                                  <p:stCondLst>
                                    <p:cond delay="70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500"/>
                                        <p:tgtEl>
                                          <p:spTgt spid="59"/>
                                        </p:tgtEl>
                                      </p:cBhvr>
                                    </p:animEffect>
                                  </p:childTnLst>
                                </p:cTn>
                              </p:par>
                              <p:par>
                                <p:cTn id="53" presetID="42" presetClass="path" presetSubtype="0" decel="100000" fill="hold" grpId="1" nodeType="withEffect">
                                  <p:stCondLst>
                                    <p:cond delay="700"/>
                                  </p:stCondLst>
                                  <p:childTnLst>
                                    <p:animMotion origin="layout" path="M -1.84325E-6 -1.78847E-6 L -1.84325E-6 0.06786 " pathEditMode="relative" rAng="0" ptsTypes="AA">
                                      <p:cBhvr>
                                        <p:cTn id="54" dur="750" spd="-100000" fill="hold"/>
                                        <p:tgtEl>
                                          <p:spTgt spid="59"/>
                                        </p:tgtEl>
                                        <p:attrNameLst>
                                          <p:attrName>ppt_x</p:attrName>
                                          <p:attrName>ppt_y</p:attrName>
                                        </p:attrNameLst>
                                      </p:cBhvr>
                                      <p:rCtr x="0" y="3382"/>
                                    </p:animMotion>
                                  </p:childTnLst>
                                </p:cTn>
                              </p:par>
                              <p:par>
                                <p:cTn id="55" presetID="10" presetClass="entr" presetSubtype="0" fill="hold" grpId="0" nodeType="withEffect">
                                  <p:stCondLst>
                                    <p:cond delay="85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500"/>
                                        <p:tgtEl>
                                          <p:spTgt spid="60"/>
                                        </p:tgtEl>
                                      </p:cBhvr>
                                    </p:animEffect>
                                  </p:childTnLst>
                                </p:cTn>
                              </p:par>
                              <p:par>
                                <p:cTn id="58" presetID="42" presetClass="path" presetSubtype="0" decel="100000" fill="hold" grpId="1" nodeType="withEffect">
                                  <p:stCondLst>
                                    <p:cond delay="850"/>
                                  </p:stCondLst>
                                  <p:childTnLst>
                                    <p:animMotion origin="layout" path="M -3.82946E-8 -1.78847E-6 L -3.82946E-8 0.06786 " pathEditMode="relative" rAng="0" ptsTypes="AA">
                                      <p:cBhvr>
                                        <p:cTn id="59" dur="750" spd="-100000" fill="hold"/>
                                        <p:tgtEl>
                                          <p:spTgt spid="60"/>
                                        </p:tgtEl>
                                        <p:attrNameLst>
                                          <p:attrName>ppt_x</p:attrName>
                                          <p:attrName>ppt_y</p:attrName>
                                        </p:attrNameLst>
                                      </p:cBhvr>
                                      <p:rCtr x="0" y="33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2" grpId="0"/>
      <p:bldP spid="52" grpId="1"/>
      <p:bldP spid="53" grpId="0"/>
      <p:bldP spid="53" grpId="1"/>
      <p:bldP spid="54" grpId="0"/>
      <p:bldP spid="54" grpId="1"/>
      <p:bldP spid="55" grpId="0"/>
      <p:bldP spid="55" grpId="1"/>
      <p:bldP spid="56" grpId="0"/>
      <p:bldP spid="56" grpId="1"/>
      <p:bldP spid="57" grpId="0"/>
      <p:bldP spid="57" grpId="1"/>
      <p:bldP spid="59" grpId="0"/>
      <p:bldP spid="59" grpId="1"/>
      <p:bldP spid="60" grpId="0"/>
      <p:bldP spid="60" grpId="1"/>
      <p:bldP spid="61" grpId="0"/>
      <p:bldP spid="61" grpId="1"/>
      <p:bldP spid="63" grpId="0"/>
      <p:bldP spid="63"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https://microsoft.sharepoint.com/teams/BrandCentral/BundleImages/3590WIN14_Jan_Nokia_04/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flipH="1">
            <a:off x="865" y="-14025"/>
            <a:ext cx="12190271" cy="68928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4146729" y="40719"/>
            <a:ext cx="8044407" cy="6660463"/>
          </a:xfrm>
          <a:prstGeom prst="rect">
            <a:avLst/>
          </a:prstGeom>
          <a:solidFill>
            <a:srgbClr val="5C2D91">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2" name="Title 1"/>
          <p:cNvSpPr>
            <a:spLocks noGrp="1"/>
          </p:cNvSpPr>
          <p:nvPr>
            <p:ph type="title" idx="4294967295"/>
          </p:nvPr>
        </p:nvSpPr>
        <p:spPr>
          <a:xfrm>
            <a:off x="4344193" y="1150255"/>
            <a:ext cx="7907095" cy="1012682"/>
          </a:xfrm>
        </p:spPr>
        <p:txBody>
          <a:bodyPr>
            <a:normAutofit/>
          </a:bodyPr>
          <a:lstStyle/>
          <a:p>
            <a:r>
              <a:rPr lang="zh-CN" altLang="en-US" sz="2800" dirty="0">
                <a:solidFill>
                  <a:schemeClr val="tx1"/>
                </a:solidFill>
                <a:latin typeface="Segoe UI"/>
              </a:rPr>
              <a:t>图片分析</a:t>
            </a:r>
            <a:br>
              <a:rPr lang="en-US" altLang="zh-CN" sz="2800" dirty="0">
                <a:solidFill>
                  <a:schemeClr val="tx1"/>
                </a:solidFill>
                <a:latin typeface="Segoe UI"/>
              </a:rPr>
            </a:br>
            <a:r>
              <a:rPr lang="zh-CN" altLang="en-US" sz="2400" dirty="0">
                <a:solidFill>
                  <a:schemeClr val="tx1"/>
                </a:solidFill>
                <a:latin typeface="Segoe UI"/>
              </a:rPr>
              <a:t>描述图片内容，为物体打标签，图片尺寸色系识别</a:t>
            </a:r>
            <a:endParaRPr lang="zh-CN" altLang="en-US" sz="2800" b="1" dirty="0">
              <a:solidFill>
                <a:schemeClr val="tx1"/>
              </a:solidFill>
            </a:endParaRPr>
          </a:p>
        </p:txBody>
      </p:sp>
      <p:sp>
        <p:nvSpPr>
          <p:cNvPr id="10" name="Title 1"/>
          <p:cNvSpPr txBox="1">
            <a:spLocks/>
          </p:cNvSpPr>
          <p:nvPr/>
        </p:nvSpPr>
        <p:spPr>
          <a:xfrm>
            <a:off x="4344192" y="2295941"/>
            <a:ext cx="9691886" cy="905290"/>
          </a:xfrm>
          <a:prstGeom prst="rect">
            <a:avLst/>
          </a:prstGeom>
        </p:spPr>
        <p:txBody>
          <a:bodyPr vert="horz" lIns="91414" tIns="45706" rIns="91414" bIns="45706"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4225">
              <a:defRPr/>
            </a:pPr>
            <a:r>
              <a:rPr lang="en-US" altLang="zh-CN" sz="2800" dirty="0">
                <a:solidFill>
                  <a:srgbClr val="FFFFFF"/>
                </a:solidFill>
                <a:latin typeface="Segoe UI Light"/>
              </a:rPr>
              <a:t>OCR</a:t>
            </a:r>
          </a:p>
          <a:p>
            <a:pPr defTabSz="914192">
              <a:defRPr/>
            </a:pPr>
            <a:r>
              <a:rPr lang="zh-CN" altLang="en-US" sz="2400" spc="-100" dirty="0">
                <a:ln w="3175">
                  <a:noFill/>
                </a:ln>
                <a:solidFill>
                  <a:srgbClr val="FFFFFF"/>
                </a:solidFill>
                <a:latin typeface="Segoe UI"/>
                <a:cs typeface="Segoe UI" pitchFamily="34" charset="0"/>
              </a:rPr>
              <a:t>识别图片中的文字，支持中英文，图片旋转</a:t>
            </a:r>
            <a:endParaRPr lang="en-US" altLang="zh-CN" sz="2400" spc="-100" dirty="0">
              <a:ln w="3175">
                <a:noFill/>
              </a:ln>
              <a:solidFill>
                <a:srgbClr val="FFFFFF"/>
              </a:solidFill>
              <a:latin typeface="Segoe UI"/>
              <a:cs typeface="Segoe UI" pitchFamily="34" charset="0"/>
            </a:endParaRPr>
          </a:p>
        </p:txBody>
      </p:sp>
      <p:sp>
        <p:nvSpPr>
          <p:cNvPr id="11" name="Title 1"/>
          <p:cNvSpPr txBox="1">
            <a:spLocks/>
          </p:cNvSpPr>
          <p:nvPr/>
        </p:nvSpPr>
        <p:spPr>
          <a:xfrm>
            <a:off x="1115632" y="4093580"/>
            <a:ext cx="10355726" cy="2785272"/>
          </a:xfrm>
          <a:prstGeom prst="rect">
            <a:avLst/>
          </a:prstGeom>
        </p:spPr>
        <p:txBody>
          <a:bodyPr vert="horz" lIns="91414" tIns="45706" rIns="91414" bIns="45706"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4225">
              <a:defRPr/>
            </a:pPr>
            <a:endParaRPr lang="en-US" altLang="zh-CN" sz="2800" dirty="0"/>
          </a:p>
        </p:txBody>
      </p:sp>
      <p:sp>
        <p:nvSpPr>
          <p:cNvPr id="12" name="Title 1"/>
          <p:cNvSpPr txBox="1">
            <a:spLocks/>
          </p:cNvSpPr>
          <p:nvPr/>
        </p:nvSpPr>
        <p:spPr>
          <a:xfrm>
            <a:off x="4344192" y="3541095"/>
            <a:ext cx="9496658" cy="811349"/>
          </a:xfrm>
          <a:prstGeom prst="rect">
            <a:avLst/>
          </a:prstGeom>
        </p:spPr>
        <p:txBody>
          <a:bodyPr vert="horz" lIns="91414" tIns="45706" rIns="91414" bIns="45706" rtlCol="0" anchor="b">
            <a:no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4192">
              <a:defRPr/>
            </a:pPr>
            <a:r>
              <a:rPr lang="zh-CN" altLang="en-US" sz="2800" dirty="0">
                <a:solidFill>
                  <a:srgbClr val="FFFFFF"/>
                </a:solidFill>
                <a:latin typeface="Segoe UI"/>
              </a:rPr>
              <a:t>手写英文识别</a:t>
            </a:r>
            <a:br>
              <a:rPr lang="en-US" altLang="zh-CN" sz="2800" dirty="0">
                <a:solidFill>
                  <a:srgbClr val="FFFFFF"/>
                </a:solidFill>
                <a:latin typeface="Segoe UI"/>
              </a:rPr>
            </a:br>
            <a:endParaRPr lang="en-US" altLang="zh-CN" sz="2400" spc="-100" dirty="0">
              <a:ln w="3175">
                <a:noFill/>
              </a:ln>
              <a:solidFill>
                <a:srgbClr val="FFFFFF"/>
              </a:solidFill>
              <a:latin typeface="Segoe UI"/>
              <a:cs typeface="Segoe UI" pitchFamily="34" charset="0"/>
            </a:endParaRPr>
          </a:p>
        </p:txBody>
      </p:sp>
      <p:grpSp>
        <p:nvGrpSpPr>
          <p:cNvPr id="4" name="Group 3"/>
          <p:cNvGrpSpPr/>
          <p:nvPr/>
        </p:nvGrpSpPr>
        <p:grpSpPr>
          <a:xfrm>
            <a:off x="3983756" y="-257579"/>
            <a:ext cx="11060867" cy="1325187"/>
            <a:chOff x="3821696" y="-560990"/>
            <a:chExt cx="11062436" cy="1325375"/>
          </a:xfrm>
        </p:grpSpPr>
        <p:grpSp>
          <p:nvGrpSpPr>
            <p:cNvPr id="17" name="Group 16"/>
            <p:cNvGrpSpPr/>
            <p:nvPr/>
          </p:nvGrpSpPr>
          <p:grpSpPr>
            <a:xfrm>
              <a:off x="3821696" y="-560990"/>
              <a:ext cx="11062436" cy="1325375"/>
              <a:chOff x="837193" y="880573"/>
              <a:chExt cx="11062436" cy="1325375"/>
            </a:xfrm>
          </p:grpSpPr>
          <p:sp>
            <p:nvSpPr>
              <p:cNvPr id="6" name="Title 1"/>
              <p:cNvSpPr txBox="1">
                <a:spLocks/>
              </p:cNvSpPr>
              <p:nvPr/>
            </p:nvSpPr>
            <p:spPr>
              <a:xfrm>
                <a:off x="2686369" y="880573"/>
                <a:ext cx="9213260" cy="1325375"/>
              </a:xfrm>
              <a:prstGeom prst="rect">
                <a:avLst/>
              </a:prstGeom>
            </p:spPr>
            <p:txBody>
              <a:bodyPr vert="horz" lIns="91414" tIns="45706" rIns="91414" bIns="45706"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225">
                  <a:defRPr/>
                </a:pPr>
                <a:r>
                  <a:rPr lang="zh-CN" altLang="en-US" sz="5293" dirty="0">
                    <a:solidFill>
                      <a:srgbClr val="FFFFFF"/>
                    </a:solidFill>
                    <a:latin typeface="Segoe UI Light"/>
                  </a:rPr>
                  <a:t>计算机视觉</a:t>
                </a:r>
                <a:endParaRPr lang="en-US" sz="5293" dirty="0">
                  <a:solidFill>
                    <a:srgbClr val="FFFFFF"/>
                  </a:solidFill>
                  <a:latin typeface="Segoe UI Light"/>
                </a:endParaRPr>
              </a:p>
            </p:txBody>
          </p:sp>
          <p:sp>
            <p:nvSpPr>
              <p:cNvPr id="15" name="Freeform 5"/>
              <p:cNvSpPr>
                <a:spLocks/>
              </p:cNvSpPr>
              <p:nvPr/>
            </p:nvSpPr>
            <p:spPr bwMode="auto">
              <a:xfrm>
                <a:off x="837193" y="1238140"/>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404040"/>
                  </a:solidFill>
                  <a:latin typeface="Segoe UI"/>
                </a:endParaRPr>
              </a:p>
            </p:txBody>
          </p:sp>
        </p:grpSp>
        <p:pic>
          <p:nvPicPr>
            <p:cNvPr id="13" name="Picture 12" descr="Screen Clipping"/>
            <p:cNvPicPr>
              <a:picLocks noChangeAspect="1"/>
            </p:cNvPicPr>
            <p:nvPr/>
          </p:nvPicPr>
          <p:blipFill>
            <a:blip r:embed="rId4" cstate="print">
              <a:clrChange>
                <a:clrFrom>
                  <a:srgbClr val="00B294"/>
                </a:clrFrom>
                <a:clrTo>
                  <a:srgbClr val="00B294">
                    <a:alpha val="0"/>
                  </a:srgbClr>
                </a:clrTo>
              </a:clrChange>
              <a:duotone>
                <a:prstClr val="black"/>
                <a:schemeClr val="tx1">
                  <a:tint val="45000"/>
                  <a:satMod val="400000"/>
                </a:schemeClr>
              </a:duotone>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tretch>
              <a:fillRect/>
            </a:stretch>
          </p:blipFill>
          <p:spPr>
            <a:xfrm>
              <a:off x="4380961" y="-111592"/>
              <a:ext cx="757471" cy="763579"/>
            </a:xfrm>
            <a:prstGeom prst="rect">
              <a:avLst/>
            </a:prstGeom>
            <a:noFill/>
          </p:spPr>
        </p:pic>
      </p:grpSp>
      <p:sp>
        <p:nvSpPr>
          <p:cNvPr id="14" name="Title 1"/>
          <p:cNvSpPr txBox="1">
            <a:spLocks/>
          </p:cNvSpPr>
          <p:nvPr/>
        </p:nvSpPr>
        <p:spPr>
          <a:xfrm>
            <a:off x="4344191" y="4479728"/>
            <a:ext cx="7578571" cy="811349"/>
          </a:xfrm>
          <a:prstGeom prst="rect">
            <a:avLst/>
          </a:prstGeom>
        </p:spPr>
        <p:txBody>
          <a:bodyPr vert="horz" lIns="91414" tIns="45706" rIns="91414" bIns="45706" rtlCol="0" anchor="b">
            <a:no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4192">
              <a:defRPr/>
            </a:pPr>
            <a:r>
              <a:rPr lang="zh-CN" altLang="en-US" sz="2800" dirty="0">
                <a:solidFill>
                  <a:srgbClr val="FFFFFF"/>
                </a:solidFill>
                <a:latin typeface="Microsoft YaHei" panose="020B0503020204020204" pitchFamily="34" charset="-122"/>
                <a:ea typeface="Microsoft YaHei" panose="020B0503020204020204" pitchFamily="34" charset="-122"/>
              </a:rPr>
              <a:t>名人景观识别</a:t>
            </a:r>
            <a:br>
              <a:rPr lang="en-US" altLang="zh-CN" sz="2800" dirty="0">
                <a:solidFill>
                  <a:srgbClr val="FFFFFF"/>
                </a:solidFill>
                <a:latin typeface="Microsoft YaHei" panose="020B0503020204020204" pitchFamily="34" charset="-122"/>
                <a:ea typeface="Microsoft YaHei" panose="020B0503020204020204" pitchFamily="34" charset="-122"/>
              </a:rPr>
            </a:br>
            <a:r>
              <a:rPr lang="zh-CN" altLang="en-US" sz="2400" spc="-100" dirty="0">
                <a:ln w="3175">
                  <a:noFill/>
                </a:ln>
                <a:solidFill>
                  <a:srgbClr val="FFFFFF"/>
                </a:solidFill>
                <a:latin typeface="Segoe UI"/>
                <a:ea typeface="Microsoft YaHei" panose="020B0503020204020204" pitchFamily="34" charset="-122"/>
                <a:cs typeface="Segoe UI" pitchFamily="34" charset="0"/>
              </a:rPr>
              <a:t>识别</a:t>
            </a:r>
            <a:r>
              <a:rPr lang="en-US" altLang="zh-CN" sz="2400" spc="-100" dirty="0">
                <a:ln w="3175">
                  <a:noFill/>
                </a:ln>
                <a:solidFill>
                  <a:srgbClr val="FFFFFF"/>
                </a:solidFill>
                <a:latin typeface="Segoe UI"/>
                <a:ea typeface="Microsoft YaHei" panose="020B0503020204020204" pitchFamily="34" charset="-122"/>
                <a:cs typeface="Segoe UI" pitchFamily="34" charset="0"/>
              </a:rPr>
              <a:t>20</a:t>
            </a:r>
            <a:r>
              <a:rPr lang="zh-CN" altLang="en-US" sz="2400" spc="-100" dirty="0">
                <a:ln w="3175">
                  <a:noFill/>
                </a:ln>
                <a:solidFill>
                  <a:srgbClr val="FFFFFF"/>
                </a:solidFill>
                <a:latin typeface="Segoe UI"/>
                <a:ea typeface="Microsoft YaHei" panose="020B0503020204020204" pitchFamily="34" charset="-122"/>
                <a:cs typeface="Segoe UI" pitchFamily="34" charset="0"/>
              </a:rPr>
              <a:t>万名人，</a:t>
            </a:r>
            <a:r>
              <a:rPr lang="en-US" altLang="zh-CN" sz="2400" spc="-100" dirty="0">
                <a:ln w="3175">
                  <a:noFill/>
                </a:ln>
                <a:solidFill>
                  <a:srgbClr val="FFFFFF"/>
                </a:solidFill>
                <a:latin typeface="Segoe UI"/>
                <a:ea typeface="Microsoft YaHei" panose="020B0503020204020204" pitchFamily="34" charset="-122"/>
                <a:cs typeface="Segoe UI" pitchFamily="34" charset="0"/>
              </a:rPr>
              <a:t>9000</a:t>
            </a:r>
            <a:r>
              <a:rPr lang="zh-CN" altLang="en-US" sz="2400" spc="-100" dirty="0">
                <a:ln w="3175">
                  <a:noFill/>
                </a:ln>
                <a:solidFill>
                  <a:srgbClr val="FFFFFF"/>
                </a:solidFill>
                <a:latin typeface="Segoe UI"/>
                <a:ea typeface="Microsoft YaHei" panose="020B0503020204020204" pitchFamily="34" charset="-122"/>
                <a:cs typeface="Segoe UI" pitchFamily="34" charset="0"/>
              </a:rPr>
              <a:t>景观</a:t>
            </a:r>
            <a:endParaRPr lang="en-US" altLang="zh-CN" sz="2400" spc="-100" dirty="0">
              <a:ln w="3175">
                <a:noFill/>
              </a:ln>
              <a:solidFill>
                <a:srgbClr val="FFFFFF"/>
              </a:solidFill>
              <a:latin typeface="Segoe UI"/>
              <a:cs typeface="Segoe UI" pitchFamily="34" charset="0"/>
            </a:endParaRPr>
          </a:p>
        </p:txBody>
      </p:sp>
      <p:sp>
        <p:nvSpPr>
          <p:cNvPr id="18" name="Title 1"/>
          <p:cNvSpPr txBox="1">
            <a:spLocks/>
          </p:cNvSpPr>
          <p:nvPr/>
        </p:nvSpPr>
        <p:spPr>
          <a:xfrm>
            <a:off x="4344191" y="5665470"/>
            <a:ext cx="9496658" cy="811349"/>
          </a:xfrm>
          <a:prstGeom prst="rect">
            <a:avLst/>
          </a:prstGeom>
        </p:spPr>
        <p:txBody>
          <a:bodyPr vert="horz" lIns="91414" tIns="45706" rIns="91414" bIns="45706" rtlCol="0" anchor="b">
            <a:no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4192">
              <a:defRPr/>
            </a:pPr>
            <a:r>
              <a:rPr lang="zh-CN" altLang="en-US" sz="2800" dirty="0">
                <a:solidFill>
                  <a:srgbClr val="FFFFFF"/>
                </a:solidFill>
                <a:latin typeface="Segoe UI"/>
              </a:rPr>
              <a:t>缩略图智能生成</a:t>
            </a:r>
            <a:br>
              <a:rPr lang="en-US" altLang="zh-CN" sz="2800" dirty="0">
                <a:solidFill>
                  <a:srgbClr val="FFFFFF"/>
                </a:solidFill>
                <a:latin typeface="Segoe UI"/>
              </a:rPr>
            </a:br>
            <a:r>
              <a:rPr lang="zh-CN" altLang="en-US" sz="2400" dirty="0">
                <a:solidFill>
                  <a:srgbClr val="FFFFFF"/>
                </a:solidFill>
                <a:latin typeface="Segoe UI"/>
              </a:rPr>
              <a:t>基于输入的尺寸将主体景物生成缩略图</a:t>
            </a:r>
            <a:endParaRPr lang="en-US" altLang="zh-CN" sz="2400" spc="-100" dirty="0">
              <a:ln w="3175">
                <a:noFill/>
              </a:ln>
              <a:solidFill>
                <a:srgbClr val="FFFFFF"/>
              </a:solidFill>
              <a:latin typeface="Segoe UI"/>
              <a:cs typeface="Segoe UI" pitchFamily="34" charset="0"/>
            </a:endParaRPr>
          </a:p>
        </p:txBody>
      </p:sp>
    </p:spTree>
    <p:extLst>
      <p:ext uri="{BB962C8B-B14F-4D97-AF65-F5344CB8AC3E}">
        <p14:creationId xmlns:p14="http://schemas.microsoft.com/office/powerpoint/2010/main" val="30201026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2" grpId="0"/>
      <p:bldP spid="14"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76F73F3-34D9-4BA9-A005-285D06FEFDB9}"/>
              </a:ext>
            </a:extLst>
          </p:cNvPr>
          <p:cNvPicPr>
            <a:picLocks noChangeAspect="1"/>
          </p:cNvPicPr>
          <p:nvPr/>
        </p:nvPicPr>
        <p:blipFill rotWithShape="1">
          <a:blip r:embed="rId3"/>
          <a:srcRect t="7635" b="10645"/>
          <a:stretch/>
        </p:blipFill>
        <p:spPr>
          <a:xfrm>
            <a:off x="0" y="1253613"/>
            <a:ext cx="12192000" cy="5604387"/>
          </a:xfrm>
          <a:prstGeom prst="rect">
            <a:avLst/>
          </a:prstGeom>
        </p:spPr>
      </p:pic>
      <p:sp>
        <p:nvSpPr>
          <p:cNvPr id="3" name="文本框 2">
            <a:extLst>
              <a:ext uri="{FF2B5EF4-FFF2-40B4-BE49-F238E27FC236}">
                <a16:creationId xmlns:a16="http://schemas.microsoft.com/office/drawing/2014/main" id="{906F8228-97E3-4F11-BAE9-7482AD5C45E6}"/>
              </a:ext>
            </a:extLst>
          </p:cNvPr>
          <p:cNvSpPr txBox="1"/>
          <p:nvPr/>
        </p:nvSpPr>
        <p:spPr>
          <a:xfrm>
            <a:off x="3801791" y="651910"/>
            <a:ext cx="4341545" cy="5724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zh-CN" alt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上传图片</a:t>
            </a:r>
            <a:r>
              <a:rPr kumimoji="0" lang="en-US" altLang="zh-CN"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-&gt; </a:t>
            </a:r>
            <a:r>
              <a:rPr kumimoji="0" lang="zh-CN" alt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训练自己的模型</a:t>
            </a:r>
          </a:p>
        </p:txBody>
      </p:sp>
      <p:sp>
        <p:nvSpPr>
          <p:cNvPr id="4" name="矩形 3">
            <a:extLst>
              <a:ext uri="{FF2B5EF4-FFF2-40B4-BE49-F238E27FC236}">
                <a16:creationId xmlns:a16="http://schemas.microsoft.com/office/drawing/2014/main" id="{9F206B92-CA3B-4479-B674-DD9ED7519366}"/>
              </a:ext>
            </a:extLst>
          </p:cNvPr>
          <p:cNvSpPr/>
          <p:nvPr/>
        </p:nvSpPr>
        <p:spPr>
          <a:xfrm>
            <a:off x="4569694" y="154851"/>
            <a:ext cx="2929537" cy="523220"/>
          </a:xfrm>
          <a:prstGeom prst="rect">
            <a:avLst/>
          </a:prstGeom>
        </p:spPr>
        <p:txBody>
          <a:bodyPr wrap="square">
            <a:spAutoFit/>
          </a:bodyPr>
          <a:lstStyle/>
          <a:p>
            <a:pPr defTabSz="914225">
              <a:defRPr/>
            </a:pPr>
            <a:r>
              <a:rPr lang="zh-CN" altLang="en-US" sz="2800" dirty="0">
                <a:latin typeface="Segoe UI Light"/>
              </a:rPr>
              <a:t>自定义视觉服务</a:t>
            </a:r>
            <a:endParaRPr lang="en-US" altLang="zh-CN" sz="2800" dirty="0">
              <a:latin typeface="Segoe UI Light"/>
            </a:endParaRPr>
          </a:p>
        </p:txBody>
      </p:sp>
    </p:spTree>
    <p:extLst>
      <p:ext uri="{BB962C8B-B14F-4D97-AF65-F5344CB8AC3E}">
        <p14:creationId xmlns:p14="http://schemas.microsoft.com/office/powerpoint/2010/main" val="416698380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7E8C1493-80F4-4207-B148-0387E446FB2E}"/>
              </a:ext>
            </a:extLst>
          </p:cNvPr>
          <p:cNvSpPr txBox="1"/>
          <p:nvPr/>
        </p:nvSpPr>
        <p:spPr>
          <a:xfrm>
            <a:off x="349007" y="349008"/>
            <a:ext cx="654040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black"/>
                </a:solidFill>
                <a:effectLst/>
                <a:uLnTx/>
                <a:uFillTx/>
                <a:latin typeface="Segoe UI" panose="020B0502040204020203" pitchFamily="34" charset="0"/>
                <a:ea typeface="等线" panose="02010600030101010101" pitchFamily="2" charset="-122"/>
                <a:cs typeface="Segoe UI" panose="020B0502040204020203" pitchFamily="34" charset="0"/>
              </a:rPr>
              <a:t>OCR&amp;</a:t>
            </a:r>
            <a:r>
              <a:rPr lang="zh-CN" altLang="en-US" sz="4000" dirty="0">
                <a:solidFill>
                  <a:prstClr val="black"/>
                </a:solidFill>
                <a:latin typeface="Segoe UI" panose="020B0502040204020203" pitchFamily="34" charset="0"/>
                <a:ea typeface="等线" panose="02010600030101010101" pitchFamily="2" charset="-122"/>
                <a:cs typeface="Segoe UI" panose="020B0502040204020203" pitchFamily="34" charset="0"/>
              </a:rPr>
              <a:t>自定义图像识别</a:t>
            </a:r>
            <a:r>
              <a:rPr kumimoji="0" lang="zh-CN" altLang="en-US" sz="4000" b="0" i="0" u="none" strike="noStrike" kern="1200" cap="none" spc="0" normalizeH="0" baseline="0" noProof="0" dirty="0">
                <a:ln>
                  <a:noFill/>
                </a:ln>
                <a:solidFill>
                  <a:prstClr val="black"/>
                </a:solidFill>
                <a:effectLst/>
                <a:uLnTx/>
                <a:uFillTx/>
                <a:latin typeface="Segoe UI" panose="020B0502040204020203" pitchFamily="34" charset="0"/>
                <a:ea typeface="等线" panose="02010600030101010101" pitchFamily="2" charset="-122"/>
                <a:cs typeface="Segoe UI" panose="020B0502040204020203" pitchFamily="34" charset="0"/>
              </a:rPr>
              <a:t>实验</a:t>
            </a:r>
          </a:p>
        </p:txBody>
      </p:sp>
      <p:sp>
        <p:nvSpPr>
          <p:cNvPr id="6" name="文本框 5">
            <a:extLst>
              <a:ext uri="{FF2B5EF4-FFF2-40B4-BE49-F238E27FC236}">
                <a16:creationId xmlns:a16="http://schemas.microsoft.com/office/drawing/2014/main" id="{83C0C7F8-B418-469C-9042-A41BDB0FD8A7}"/>
              </a:ext>
            </a:extLst>
          </p:cNvPr>
          <p:cNvSpPr txBox="1"/>
          <p:nvPr/>
        </p:nvSpPr>
        <p:spPr>
          <a:xfrm>
            <a:off x="495593" y="1547695"/>
            <a:ext cx="8662369" cy="230832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400" dirty="0">
                <a:solidFill>
                  <a:prstClr val="black"/>
                </a:solidFill>
                <a:latin typeface="Segoe UI" panose="020B0502040204020203" pitchFamily="34" charset="0"/>
                <a:ea typeface="等线" panose="02010600030101010101" pitchFamily="2" charset="-122"/>
                <a:cs typeface="Segoe UI" panose="020B0502040204020203" pitchFamily="34" charset="0"/>
              </a:rPr>
              <a:t>OCR</a:t>
            </a:r>
            <a:endParaRPr kumimoji="0" lang="en-US" altLang="zh-CN" sz="2400" b="0" i="0" u="none" strike="noStrike" kern="1200" cap="none" spc="0" normalizeH="0" baseline="0" noProof="0" dirty="0">
              <a:ln>
                <a:noFill/>
              </a:ln>
              <a:solidFill>
                <a:prstClr val="black"/>
              </a:solidFill>
              <a:effectLst/>
              <a:uLnTx/>
              <a:uFillTx/>
              <a:latin typeface="Segoe UI" panose="020B0502040204020203" pitchFamily="34" charset="0"/>
              <a:ea typeface="等线" panose="02010600030101010101" pitchFamily="2" charset="-122"/>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Segoe UI" panose="020B0502040204020203" pitchFamily="34" charset="0"/>
                <a:ea typeface="等线" panose="02010600030101010101" pitchFamily="2" charset="-122"/>
                <a:cs typeface="Segoe UI" panose="020B0502040204020203" pitchFamily="34" charset="0"/>
              </a:rPr>
              <a:t>1) Restful API</a:t>
            </a:r>
            <a:r>
              <a:rPr kumimoji="0" lang="zh-CN" altLang="en-US" sz="2400" b="0" i="0" u="none" strike="noStrike" kern="1200" cap="none" spc="0" normalizeH="0" baseline="0" noProof="0" dirty="0">
                <a:ln>
                  <a:noFill/>
                </a:ln>
                <a:solidFill>
                  <a:prstClr val="black"/>
                </a:solidFill>
                <a:effectLst/>
                <a:uLnTx/>
                <a:uFillTx/>
                <a:latin typeface="Segoe UI" panose="020B0502040204020203" pitchFamily="34" charset="0"/>
                <a:ea typeface="等线" panose="02010600030101010101" pitchFamily="2" charset="-122"/>
                <a:cs typeface="Segoe UI" panose="020B0502040204020203" pitchFamily="34" charset="0"/>
              </a:rPr>
              <a:t>实验：包括</a:t>
            </a:r>
            <a:r>
              <a:rPr kumimoji="0" lang="en-US" altLang="zh-CN" sz="2400" b="0" i="0" u="none" strike="noStrike" kern="1200" cap="none" spc="0" normalizeH="0" baseline="0" noProof="0" dirty="0">
                <a:ln>
                  <a:noFill/>
                </a:ln>
                <a:solidFill>
                  <a:prstClr val="black"/>
                </a:solidFill>
                <a:effectLst/>
                <a:uLnTx/>
                <a:uFillTx/>
                <a:latin typeface="Segoe UI" panose="020B0502040204020203" pitchFamily="34" charset="0"/>
                <a:ea typeface="等线" panose="02010600030101010101" pitchFamily="2" charset="-122"/>
                <a:cs typeface="Segoe UI" panose="020B0502040204020203" pitchFamily="34" charset="0"/>
              </a:rPr>
              <a:t>Android</a:t>
            </a:r>
            <a:r>
              <a:rPr kumimoji="0" lang="zh-CN" altLang="en-US" sz="2400" b="0" i="0" u="none" strike="noStrike" kern="1200" cap="none" spc="0" normalizeH="0" baseline="0" noProof="0" dirty="0">
                <a:ln>
                  <a:noFill/>
                </a:ln>
                <a:solidFill>
                  <a:prstClr val="black"/>
                </a:solidFill>
                <a:effectLst/>
                <a:uLnTx/>
                <a:uFillTx/>
                <a:latin typeface="Segoe UI" panose="020B0502040204020203" pitchFamily="34" charset="0"/>
                <a:ea typeface="等线" panose="02010600030101010101" pitchFamily="2" charset="-122"/>
                <a:cs typeface="Segoe UI" panose="020B0502040204020203" pitchFamily="34" charset="0"/>
              </a:rPr>
              <a:t>和</a:t>
            </a:r>
            <a:r>
              <a:rPr kumimoji="0" lang="en-US" altLang="zh-CN" sz="2400" b="0" i="0" u="none" strike="noStrike" kern="1200" cap="none" spc="0" normalizeH="0" baseline="0" noProof="0" dirty="0" err="1">
                <a:ln>
                  <a:noFill/>
                </a:ln>
                <a:solidFill>
                  <a:prstClr val="black"/>
                </a:solidFill>
                <a:effectLst/>
                <a:uLnTx/>
                <a:uFillTx/>
                <a:latin typeface="Segoe UI" panose="020B0502040204020203" pitchFamily="34" charset="0"/>
                <a:ea typeface="等线" panose="02010600030101010101" pitchFamily="2" charset="-122"/>
                <a:cs typeface="Segoe UI" panose="020B0502040204020203" pitchFamily="34" charset="0"/>
              </a:rPr>
              <a:t>Javascript</a:t>
            </a:r>
            <a:r>
              <a:rPr kumimoji="0" lang="en-US" altLang="zh-CN" sz="2400" b="0" i="0" u="none" strike="noStrike" kern="1200" cap="none" spc="0" normalizeH="0" baseline="0" noProof="0" dirty="0">
                <a:ln>
                  <a:noFill/>
                </a:ln>
                <a:solidFill>
                  <a:prstClr val="black"/>
                </a:solidFill>
                <a:effectLst/>
                <a:uLnTx/>
                <a:uFillTx/>
                <a:latin typeface="Segoe UI" panose="020B0502040204020203" pitchFamily="34" charset="0"/>
                <a:ea typeface="等线" panose="02010600030101010101" pitchFamily="2" charset="-122"/>
                <a:cs typeface="Segoe UI" panose="020B0502040204020203" pitchFamily="34" charset="0"/>
              </a:rPr>
              <a:t> sample</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prstClr val="black"/>
              </a:solidFill>
              <a:effectLst/>
              <a:uLnTx/>
              <a:uFillTx/>
              <a:latin typeface="Segoe UI" panose="020B0502040204020203" pitchFamily="34" charset="0"/>
              <a:ea typeface="等线" panose="02010600030101010101" pitchFamily="2" charset="-122"/>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Segoe UI" panose="020B0502040204020203" pitchFamily="34" charset="0"/>
                <a:ea typeface="等线" panose="02010600030101010101" pitchFamily="2" charset="-122"/>
                <a:cs typeface="Segoe UI" panose="020B0502040204020203" pitchFamily="34" charset="0"/>
              </a:rPr>
              <a:t>自定义图像识别 </a:t>
            </a:r>
            <a:r>
              <a:rPr kumimoji="0" lang="en-US" altLang="zh-CN" sz="2400" b="0" i="0" u="none" strike="noStrike" kern="1200" cap="none" spc="0" normalizeH="0" baseline="0" noProof="0" dirty="0" err="1">
                <a:ln>
                  <a:noFill/>
                </a:ln>
                <a:solidFill>
                  <a:prstClr val="black"/>
                </a:solidFill>
                <a:effectLst/>
                <a:uLnTx/>
                <a:uFillTx/>
                <a:latin typeface="Segoe UI" panose="020B0502040204020203" pitchFamily="34" charset="0"/>
                <a:ea typeface="等线" panose="02010600030101010101" pitchFamily="2" charset="-122"/>
                <a:cs typeface="Segoe UI" panose="020B0502040204020203" pitchFamily="34" charset="0"/>
              </a:rPr>
              <a:t>Custo</a:t>
            </a:r>
            <a:r>
              <a:rPr lang="en-US" altLang="zh-CN" sz="2400" dirty="0">
                <a:solidFill>
                  <a:prstClr val="black"/>
                </a:solidFill>
                <a:latin typeface="Segoe UI" panose="020B0502040204020203" pitchFamily="34" charset="0"/>
                <a:ea typeface="等线" panose="02010600030101010101" pitchFamily="2" charset="-122"/>
                <a:cs typeface="Segoe UI" panose="020B0502040204020203" pitchFamily="34" charset="0"/>
              </a:rPr>
              <a:t>m Vision</a:t>
            </a:r>
          </a:p>
        </p:txBody>
      </p:sp>
      <p:sp>
        <p:nvSpPr>
          <p:cNvPr id="7" name="矩形 6">
            <a:extLst>
              <a:ext uri="{FF2B5EF4-FFF2-40B4-BE49-F238E27FC236}">
                <a16:creationId xmlns:a16="http://schemas.microsoft.com/office/drawing/2014/main" id="{5E291C82-94E9-4C42-8C54-C9BFC90D9D7D}"/>
              </a:ext>
            </a:extLst>
          </p:cNvPr>
          <p:cNvSpPr/>
          <p:nvPr/>
        </p:nvSpPr>
        <p:spPr>
          <a:xfrm>
            <a:off x="7378022" y="441341"/>
            <a:ext cx="4202052"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Segoe UI" panose="020B0502040204020203" pitchFamily="34" charset="0"/>
                <a:ea typeface="等线" panose="02010600030101010101" pitchFamily="2" charset="-122"/>
                <a:cs typeface="Segoe UI" panose="020B0502040204020203" pitchFamily="34" charset="0"/>
              </a:rPr>
              <a:t>https://aka.ms</a:t>
            </a:r>
            <a:r>
              <a:rPr kumimoji="0" lang="zh-CN" altLang="en-US" sz="2800" b="0" i="0" u="none" strike="noStrike" kern="1200" cap="none" spc="0" normalizeH="0" baseline="0" noProof="0" dirty="0">
                <a:ln>
                  <a:noFill/>
                </a:ln>
                <a:solidFill>
                  <a:prstClr val="black"/>
                </a:solidFill>
                <a:effectLst/>
                <a:uLnTx/>
                <a:uFillTx/>
                <a:latin typeface="Segoe UI" panose="020B0502040204020203" pitchFamily="34" charset="0"/>
                <a:ea typeface="等线" panose="02010600030101010101" pitchFamily="2" charset="-122"/>
                <a:cs typeface="Segoe UI" panose="020B0502040204020203" pitchFamily="34" charset="0"/>
              </a:rPr>
              <a:t>/</a:t>
            </a:r>
            <a:r>
              <a:rPr kumimoji="0" lang="en-US" altLang="zh-CN" sz="2800" b="0" i="0" u="none" strike="noStrike" kern="1200" cap="none" spc="0" normalizeH="0" baseline="0" noProof="0" dirty="0" err="1">
                <a:ln>
                  <a:noFill/>
                </a:ln>
                <a:solidFill>
                  <a:prstClr val="black"/>
                </a:solidFill>
                <a:effectLst/>
                <a:uLnTx/>
                <a:uFillTx/>
                <a:latin typeface="Segoe UI" panose="020B0502040204020203" pitchFamily="34" charset="0"/>
                <a:ea typeface="等线" panose="02010600030101010101" pitchFamily="2" charset="-122"/>
                <a:cs typeface="Segoe UI" panose="020B0502040204020203" pitchFamily="34" charset="0"/>
              </a:rPr>
              <a:t>csexiaomi</a:t>
            </a:r>
            <a:endParaRPr kumimoji="0" lang="zh-CN" altLang="en-US" sz="2800" b="0" i="0" u="none" strike="noStrike" kern="1200" cap="none" spc="0" normalizeH="0" baseline="0" noProof="0" dirty="0">
              <a:ln>
                <a:noFill/>
              </a:ln>
              <a:solidFill>
                <a:prstClr val="black"/>
              </a:solidFill>
              <a:effectLst/>
              <a:uLnTx/>
              <a:uFillTx/>
              <a:latin typeface="Segoe UI" panose="020B0502040204020203" pitchFamily="34" charset="0"/>
              <a:ea typeface="等线" panose="02010600030101010101" pitchFamily="2" charset="-122"/>
              <a:cs typeface="Segoe UI" panose="020B0502040204020203" pitchFamily="34" charset="0"/>
            </a:endParaRPr>
          </a:p>
        </p:txBody>
      </p:sp>
    </p:spTree>
    <p:extLst>
      <p:ext uri="{BB962C8B-B14F-4D97-AF65-F5344CB8AC3E}">
        <p14:creationId xmlns:p14="http://schemas.microsoft.com/office/powerpoint/2010/main" val="367161349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3.xml><?xml version="1.0" encoding="utf-8"?>
<a:theme xmlns:a="http://schemas.openxmlformats.org/drawingml/2006/main" name="2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15_Windows 10 Brand Template 16x9">
  <a:themeElements>
    <a:clrScheme name="Windows 10">
      <a:dk1>
        <a:srgbClr val="505050"/>
      </a:dk1>
      <a:lt1>
        <a:srgbClr val="FFFFFF"/>
      </a:lt1>
      <a:dk2>
        <a:srgbClr val="0078D7"/>
      </a:dk2>
      <a:lt2>
        <a:srgbClr val="EAEAEA"/>
      </a:lt2>
      <a:accent1>
        <a:srgbClr val="0078D7"/>
      </a:accent1>
      <a:accent2>
        <a:srgbClr val="002050"/>
      </a:accent2>
      <a:accent3>
        <a:srgbClr val="008272"/>
      </a:accent3>
      <a:accent4>
        <a:srgbClr val="107C10"/>
      </a:accent4>
      <a:accent5>
        <a:srgbClr val="092D91"/>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FD425C35-B058-4CFD-9184-11AE0751879F}" vid="{C12E7965-FA63-4980-B27D-8E088AD585E5}"/>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2933</TotalTime>
  <Words>182</Words>
  <Application>Microsoft Office PowerPoint</Application>
  <PresentationFormat>宽屏</PresentationFormat>
  <Paragraphs>71</Paragraphs>
  <Slides>6</Slides>
  <Notes>6</Notes>
  <HiddenSlides>0</HiddenSlides>
  <MMClips>0</MMClips>
  <ScaleCrop>false</ScaleCrop>
  <HeadingPairs>
    <vt:vector size="6" baseType="variant">
      <vt:variant>
        <vt:lpstr>已用的字体</vt:lpstr>
      </vt:variant>
      <vt:variant>
        <vt:i4>13</vt:i4>
      </vt:variant>
      <vt:variant>
        <vt:lpstr>主题</vt:lpstr>
      </vt:variant>
      <vt:variant>
        <vt:i4>4</vt:i4>
      </vt:variant>
      <vt:variant>
        <vt:lpstr>幻灯片标题</vt:lpstr>
      </vt:variant>
      <vt:variant>
        <vt:i4>6</vt:i4>
      </vt:variant>
    </vt:vector>
  </HeadingPairs>
  <TitlesOfParts>
    <vt:vector size="23" baseType="lpstr">
      <vt:lpstr>Segoe Pro</vt:lpstr>
      <vt:lpstr>等线</vt:lpstr>
      <vt:lpstr>等线 Light</vt:lpstr>
      <vt:lpstr>Microsoft YaHei</vt:lpstr>
      <vt:lpstr>Microsoft YaHei</vt:lpstr>
      <vt:lpstr>Arial</vt:lpstr>
      <vt:lpstr>Calibri</vt:lpstr>
      <vt:lpstr>Consolas</vt:lpstr>
      <vt:lpstr>Segoe UI</vt:lpstr>
      <vt:lpstr>Segoe UI Light</vt:lpstr>
      <vt:lpstr>Segoe UI Semibold</vt:lpstr>
      <vt:lpstr>Segoe UI Semilight</vt:lpstr>
      <vt:lpstr>Wingdings</vt:lpstr>
      <vt:lpstr>Office 主题​​</vt:lpstr>
      <vt:lpstr>5-50111_Build 2017_LIGHT GRAY TEMPLATE</vt:lpstr>
      <vt:lpstr>2_5-30660_TR21_BO_CT_Template</vt:lpstr>
      <vt:lpstr>15_Windows 10 Brand Template 16x9</vt:lpstr>
      <vt:lpstr>微软Vision API</vt:lpstr>
      <vt:lpstr>PowerPoint 演示文稿</vt:lpstr>
      <vt:lpstr>PowerPoint 演示文稿</vt:lpstr>
      <vt:lpstr>图片分析 描述图片内容，为物体打标签，图片尺寸色系识别</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微软Vision API</dc:title>
  <dc:creator>Shijun Liu</dc:creator>
  <cp:lastModifiedBy>Shijun Liu</cp:lastModifiedBy>
  <cp:revision>11</cp:revision>
  <dcterms:created xsi:type="dcterms:W3CDTF">2018-03-12T18:16:16Z</dcterms:created>
  <dcterms:modified xsi:type="dcterms:W3CDTF">2018-03-18T07:10:21Z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shliup@microsoft.com</vt:lpwstr>
  </property>
  <property fmtid="{D5CDD505-2E9C-101B-9397-08002B2CF9AE}" pid="5" name="MSIP_Label_f42aa342-8706-4288-bd11-ebb85995028c_SetDate">
    <vt:lpwstr>2018-03-12T18:25:53.9209981Z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